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344" r:id="rId2"/>
    <p:sldId id="347" r:id="rId3"/>
    <p:sldId id="298" r:id="rId4"/>
    <p:sldId id="299" r:id="rId5"/>
    <p:sldId id="300" r:id="rId6"/>
    <p:sldId id="301" r:id="rId7"/>
    <p:sldId id="302" r:id="rId8"/>
    <p:sldId id="303" r:id="rId9"/>
    <p:sldId id="304" r:id="rId10"/>
    <p:sldId id="305" r:id="rId11"/>
    <p:sldId id="308" r:id="rId12"/>
    <p:sldId id="345" r:id="rId13"/>
    <p:sldId id="309" r:id="rId14"/>
    <p:sldId id="311" r:id="rId15"/>
    <p:sldId id="310" r:id="rId16"/>
    <p:sldId id="312" r:id="rId17"/>
    <p:sldId id="313" r:id="rId18"/>
    <p:sldId id="314" r:id="rId19"/>
    <p:sldId id="315" r:id="rId20"/>
    <p:sldId id="346" r:id="rId21"/>
    <p:sldId id="354" r:id="rId22"/>
    <p:sldId id="355" r:id="rId23"/>
    <p:sldId id="317" r:id="rId24"/>
    <p:sldId id="353" r:id="rId25"/>
    <p:sldId id="318" r:id="rId26"/>
    <p:sldId id="319" r:id="rId27"/>
    <p:sldId id="351" r:id="rId28"/>
    <p:sldId id="348" r:id="rId29"/>
    <p:sldId id="352" r:id="rId30"/>
    <p:sldId id="396" r:id="rId31"/>
    <p:sldId id="397" r:id="rId32"/>
    <p:sldId id="398" r:id="rId33"/>
    <p:sldId id="406" r:id="rId34"/>
    <p:sldId id="399" r:id="rId35"/>
    <p:sldId id="400" r:id="rId36"/>
    <p:sldId id="401" r:id="rId37"/>
    <p:sldId id="402" r:id="rId38"/>
    <p:sldId id="403" r:id="rId39"/>
    <p:sldId id="407"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DE1AE-EB30-469C-B94A-323271618204}" v="1251" dt="2024-10-13T17:34:07.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5" autoAdjust="0"/>
    <p:restoredTop sz="96305" autoAdjust="0"/>
  </p:normalViewPr>
  <p:slideViewPr>
    <p:cSldViewPr>
      <p:cViewPr>
        <p:scale>
          <a:sx n="200" d="100"/>
          <a:sy n="200" d="100"/>
        </p:scale>
        <p:origin x="144" y="-409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6A6DE1AE-EB30-469C-B94A-323271618204}"/>
    <pc:docChg chg="undo custSel addSld modSld sldOrd">
      <pc:chgData name="Kafentzis Georgios" userId="0fad1e94-8729-4dd9-a94a-3efaf92f008a" providerId="ADAL" clId="{6A6DE1AE-EB30-469C-B94A-323271618204}" dt="2024-10-13T17:34:07.678" v="1322"/>
      <pc:docMkLst>
        <pc:docMk/>
      </pc:docMkLst>
      <pc:sldChg chg="modSp">
        <pc:chgData name="Kafentzis Georgios" userId="0fad1e94-8729-4dd9-a94a-3efaf92f008a" providerId="ADAL" clId="{6A6DE1AE-EB30-469C-B94A-323271618204}" dt="2024-10-10T19:50:35.586" v="1" actId="20577"/>
        <pc:sldMkLst>
          <pc:docMk/>
          <pc:sldMk cId="2599986609" sldId="302"/>
        </pc:sldMkLst>
        <pc:spChg chg="mod">
          <ac:chgData name="Kafentzis Georgios" userId="0fad1e94-8729-4dd9-a94a-3efaf92f008a" providerId="ADAL" clId="{6A6DE1AE-EB30-469C-B94A-323271618204}" dt="2024-10-10T19:50:35.586" v="1" actId="20577"/>
          <ac:spMkLst>
            <pc:docMk/>
            <pc:sldMk cId="2599986609" sldId="302"/>
            <ac:spMk id="3" creationId="{00000000-0000-0000-0000-000000000000}"/>
          </ac:spMkLst>
        </pc:spChg>
      </pc:sldChg>
      <pc:sldChg chg="modSp">
        <pc:chgData name="Kafentzis Georgios" userId="0fad1e94-8729-4dd9-a94a-3efaf92f008a" providerId="ADAL" clId="{6A6DE1AE-EB30-469C-B94A-323271618204}" dt="2024-10-10T20:00:52.315" v="24" actId="20577"/>
        <pc:sldMkLst>
          <pc:docMk/>
          <pc:sldMk cId="2218482440" sldId="305"/>
        </pc:sldMkLst>
        <pc:spChg chg="mod">
          <ac:chgData name="Kafentzis Georgios" userId="0fad1e94-8729-4dd9-a94a-3efaf92f008a" providerId="ADAL" clId="{6A6DE1AE-EB30-469C-B94A-323271618204}" dt="2024-10-10T20:00:52.315" v="24" actId="20577"/>
          <ac:spMkLst>
            <pc:docMk/>
            <pc:sldMk cId="2218482440" sldId="305"/>
            <ac:spMk id="3" creationId="{00000000-0000-0000-0000-000000000000}"/>
          </ac:spMkLst>
        </pc:spChg>
      </pc:sldChg>
      <pc:sldChg chg="modAnim">
        <pc:chgData name="Kafentzis Georgios" userId="0fad1e94-8729-4dd9-a94a-3efaf92f008a" providerId="ADAL" clId="{6A6DE1AE-EB30-469C-B94A-323271618204}" dt="2024-10-13T17:14:42.508" v="975"/>
        <pc:sldMkLst>
          <pc:docMk/>
          <pc:sldMk cId="917733214" sldId="308"/>
        </pc:sldMkLst>
      </pc:sldChg>
      <pc:sldChg chg="modSp mod modAnim">
        <pc:chgData name="Kafentzis Georgios" userId="0fad1e94-8729-4dd9-a94a-3efaf92f008a" providerId="ADAL" clId="{6A6DE1AE-EB30-469C-B94A-323271618204}" dt="2024-10-13T17:24:44.817" v="1118" actId="20577"/>
        <pc:sldMkLst>
          <pc:docMk/>
          <pc:sldMk cId="203932680" sldId="309"/>
        </pc:sldMkLst>
        <pc:spChg chg="mod">
          <ac:chgData name="Kafentzis Georgios" userId="0fad1e94-8729-4dd9-a94a-3efaf92f008a" providerId="ADAL" clId="{6A6DE1AE-EB30-469C-B94A-323271618204}" dt="2024-10-13T17:24:44.817" v="1118" actId="20577"/>
          <ac:spMkLst>
            <pc:docMk/>
            <pc:sldMk cId="203932680" sldId="309"/>
            <ac:spMk id="3" creationId="{00000000-0000-0000-0000-000000000000}"/>
          </ac:spMkLst>
        </pc:spChg>
      </pc:sldChg>
      <pc:sldChg chg="ord modAnim">
        <pc:chgData name="Kafentzis Georgios" userId="0fad1e94-8729-4dd9-a94a-3efaf92f008a" providerId="ADAL" clId="{6A6DE1AE-EB30-469C-B94A-323271618204}" dt="2024-10-13T17:25:43.931" v="1205"/>
        <pc:sldMkLst>
          <pc:docMk/>
          <pc:sldMk cId="1965880743" sldId="310"/>
        </pc:sldMkLst>
      </pc:sldChg>
      <pc:sldChg chg="modSp mod modAnim">
        <pc:chgData name="Kafentzis Georgios" userId="0fad1e94-8729-4dd9-a94a-3efaf92f008a" providerId="ADAL" clId="{6A6DE1AE-EB30-469C-B94A-323271618204}" dt="2024-10-13T17:25:37.493" v="1204" actId="113"/>
        <pc:sldMkLst>
          <pc:docMk/>
          <pc:sldMk cId="489708982" sldId="311"/>
        </pc:sldMkLst>
        <pc:spChg chg="mod">
          <ac:chgData name="Kafentzis Georgios" userId="0fad1e94-8729-4dd9-a94a-3efaf92f008a" providerId="ADAL" clId="{6A6DE1AE-EB30-469C-B94A-323271618204}" dt="2024-10-13T17:25:37.493" v="1204" actId="113"/>
          <ac:spMkLst>
            <pc:docMk/>
            <pc:sldMk cId="489708982" sldId="311"/>
            <ac:spMk id="3" creationId="{00000000-0000-0000-0000-000000000000}"/>
          </ac:spMkLst>
        </pc:spChg>
      </pc:sldChg>
      <pc:sldChg chg="modSp mod">
        <pc:chgData name="Kafentzis Georgios" userId="0fad1e94-8729-4dd9-a94a-3efaf92f008a" providerId="ADAL" clId="{6A6DE1AE-EB30-469C-B94A-323271618204}" dt="2024-10-13T17:27:04.899" v="1211" actId="113"/>
        <pc:sldMkLst>
          <pc:docMk/>
          <pc:sldMk cId="1895776200" sldId="312"/>
        </pc:sldMkLst>
        <pc:spChg chg="mod">
          <ac:chgData name="Kafentzis Georgios" userId="0fad1e94-8729-4dd9-a94a-3efaf92f008a" providerId="ADAL" clId="{6A6DE1AE-EB30-469C-B94A-323271618204}" dt="2024-10-13T17:27:04.899" v="1211" actId="113"/>
          <ac:spMkLst>
            <pc:docMk/>
            <pc:sldMk cId="1895776200" sldId="312"/>
            <ac:spMk id="3" creationId="{00000000-0000-0000-0000-000000000000}"/>
          </ac:spMkLst>
        </pc:spChg>
        <pc:spChg chg="mod">
          <ac:chgData name="Kafentzis Georgios" userId="0fad1e94-8729-4dd9-a94a-3efaf92f008a" providerId="ADAL" clId="{6A6DE1AE-EB30-469C-B94A-323271618204}" dt="2024-10-10T20:03:48.397" v="26" actId="14100"/>
          <ac:spMkLst>
            <pc:docMk/>
            <pc:sldMk cId="1895776200" sldId="312"/>
            <ac:spMk id="4" creationId="{00000000-0000-0000-0000-000000000000}"/>
          </ac:spMkLst>
        </pc:spChg>
      </pc:sldChg>
      <pc:sldChg chg="modSp mod">
        <pc:chgData name="Kafentzis Georgios" userId="0fad1e94-8729-4dd9-a94a-3efaf92f008a" providerId="ADAL" clId="{6A6DE1AE-EB30-469C-B94A-323271618204}" dt="2024-10-10T21:23:31.022" v="72" actId="404"/>
        <pc:sldMkLst>
          <pc:docMk/>
          <pc:sldMk cId="4070667609" sldId="313"/>
        </pc:sldMkLst>
        <pc:spChg chg="mod">
          <ac:chgData name="Kafentzis Georgios" userId="0fad1e94-8729-4dd9-a94a-3efaf92f008a" providerId="ADAL" clId="{6A6DE1AE-EB30-469C-B94A-323271618204}" dt="2024-10-10T21:23:31.022" v="72" actId="404"/>
          <ac:spMkLst>
            <pc:docMk/>
            <pc:sldMk cId="4070667609" sldId="313"/>
            <ac:spMk id="3" creationId="{00000000-0000-0000-0000-000000000000}"/>
          </ac:spMkLst>
        </pc:spChg>
      </pc:sldChg>
      <pc:sldChg chg="delSp mod">
        <pc:chgData name="Kafentzis Georgios" userId="0fad1e94-8729-4dd9-a94a-3efaf92f008a" providerId="ADAL" clId="{6A6DE1AE-EB30-469C-B94A-323271618204}" dt="2024-10-11T15:02:52.762" v="907" actId="478"/>
        <pc:sldMkLst>
          <pc:docMk/>
          <pc:sldMk cId="156729549" sldId="314"/>
        </pc:sldMkLst>
        <pc:inkChg chg="del">
          <ac:chgData name="Kafentzis Georgios" userId="0fad1e94-8729-4dd9-a94a-3efaf92f008a" providerId="ADAL" clId="{6A6DE1AE-EB30-469C-B94A-323271618204}" dt="2024-10-11T15:02:52.762" v="907" actId="478"/>
          <ac:inkMkLst>
            <pc:docMk/>
            <pc:sldMk cId="156729549" sldId="314"/>
            <ac:inkMk id="5" creationId="{00000000-0000-0000-0000-000000000000}"/>
          </ac:inkMkLst>
        </pc:inkChg>
      </pc:sldChg>
      <pc:sldChg chg="delSp mod">
        <pc:chgData name="Kafentzis Georgios" userId="0fad1e94-8729-4dd9-a94a-3efaf92f008a" providerId="ADAL" clId="{6A6DE1AE-EB30-469C-B94A-323271618204}" dt="2024-10-11T15:02:55.046" v="908" actId="478"/>
        <pc:sldMkLst>
          <pc:docMk/>
          <pc:sldMk cId="1022414858" sldId="315"/>
        </pc:sldMkLst>
        <pc:inkChg chg="del">
          <ac:chgData name="Kafentzis Georgios" userId="0fad1e94-8729-4dd9-a94a-3efaf92f008a" providerId="ADAL" clId="{6A6DE1AE-EB30-469C-B94A-323271618204}" dt="2024-10-11T15:02:55.046" v="908" actId="478"/>
          <ac:inkMkLst>
            <pc:docMk/>
            <pc:sldMk cId="1022414858" sldId="315"/>
            <ac:inkMk id="5" creationId="{00000000-0000-0000-0000-000000000000}"/>
          </ac:inkMkLst>
        </pc:inkChg>
      </pc:sldChg>
      <pc:sldChg chg="addSp modSp mod modAnim">
        <pc:chgData name="Kafentzis Georgios" userId="0fad1e94-8729-4dd9-a94a-3efaf92f008a" providerId="ADAL" clId="{6A6DE1AE-EB30-469C-B94A-323271618204}" dt="2024-10-11T15:04:51.339" v="927"/>
        <pc:sldMkLst>
          <pc:docMk/>
          <pc:sldMk cId="1356545641" sldId="317"/>
        </pc:sldMkLst>
        <pc:spChg chg="mod">
          <ac:chgData name="Kafentzis Georgios" userId="0fad1e94-8729-4dd9-a94a-3efaf92f008a" providerId="ADAL" clId="{6A6DE1AE-EB30-469C-B94A-323271618204}" dt="2024-10-11T15:02:25.785" v="906" actId="113"/>
          <ac:spMkLst>
            <pc:docMk/>
            <pc:sldMk cId="1356545641" sldId="317"/>
            <ac:spMk id="3" creationId="{00000000-0000-0000-0000-000000000000}"/>
          </ac:spMkLst>
        </pc:spChg>
        <pc:spChg chg="add mod">
          <ac:chgData name="Kafentzis Georgios" userId="0fad1e94-8729-4dd9-a94a-3efaf92f008a" providerId="ADAL" clId="{6A6DE1AE-EB30-469C-B94A-323271618204}" dt="2024-10-11T15:04:36.439" v="925" actId="1582"/>
          <ac:spMkLst>
            <pc:docMk/>
            <pc:sldMk cId="1356545641" sldId="317"/>
            <ac:spMk id="4" creationId="{0DBA8029-6DB0-BC16-071E-5810F40E6A1E}"/>
          </ac:spMkLst>
        </pc:spChg>
      </pc:sldChg>
      <pc:sldChg chg="modSp">
        <pc:chgData name="Kafentzis Georgios" userId="0fad1e94-8729-4dd9-a94a-3efaf92f008a" providerId="ADAL" clId="{6A6DE1AE-EB30-469C-B94A-323271618204}" dt="2024-10-10T20:12:05.790" v="32" actId="403"/>
        <pc:sldMkLst>
          <pc:docMk/>
          <pc:sldMk cId="2271027813" sldId="318"/>
        </pc:sldMkLst>
        <pc:spChg chg="mod">
          <ac:chgData name="Kafentzis Georgios" userId="0fad1e94-8729-4dd9-a94a-3efaf92f008a" providerId="ADAL" clId="{6A6DE1AE-EB30-469C-B94A-323271618204}" dt="2024-10-10T20:12:05.790" v="32" actId="403"/>
          <ac:spMkLst>
            <pc:docMk/>
            <pc:sldMk cId="2271027813" sldId="318"/>
            <ac:spMk id="3" creationId="{00000000-0000-0000-0000-000000000000}"/>
          </ac:spMkLst>
        </pc:spChg>
      </pc:sldChg>
      <pc:sldChg chg="addSp delSp modSp mod">
        <pc:chgData name="Kafentzis Georgios" userId="0fad1e94-8729-4dd9-a94a-3efaf92f008a" providerId="ADAL" clId="{6A6DE1AE-EB30-469C-B94A-323271618204}" dt="2024-10-11T15:06:36.337" v="973" actId="11529"/>
        <pc:sldMkLst>
          <pc:docMk/>
          <pc:sldMk cId="3921422879" sldId="319"/>
        </pc:sldMkLst>
        <pc:spChg chg="mod">
          <ac:chgData name="Kafentzis Georgios" userId="0fad1e94-8729-4dd9-a94a-3efaf92f008a" providerId="ADAL" clId="{6A6DE1AE-EB30-469C-B94A-323271618204}" dt="2024-10-10T20:12:28.337" v="37" actId="120"/>
          <ac:spMkLst>
            <pc:docMk/>
            <pc:sldMk cId="3921422879" sldId="319"/>
            <ac:spMk id="3" creationId="{00000000-0000-0000-0000-000000000000}"/>
          </ac:spMkLst>
        </pc:spChg>
        <pc:spChg chg="add del mod">
          <ac:chgData name="Kafentzis Georgios" userId="0fad1e94-8729-4dd9-a94a-3efaf92f008a" providerId="ADAL" clId="{6A6DE1AE-EB30-469C-B94A-323271618204}" dt="2024-10-11T15:06:36.337" v="973" actId="11529"/>
          <ac:spMkLst>
            <pc:docMk/>
            <pc:sldMk cId="3921422879" sldId="319"/>
            <ac:spMk id="4" creationId="{0EDA9A7A-8650-B7F3-63BD-FCB277BDDC0F}"/>
          </ac:spMkLst>
        </pc:spChg>
      </pc:sldChg>
      <pc:sldChg chg="modAnim">
        <pc:chgData name="Kafentzis Georgios" userId="0fad1e94-8729-4dd9-a94a-3efaf92f008a" providerId="ADAL" clId="{6A6DE1AE-EB30-469C-B94A-323271618204}" dt="2024-10-13T17:16:36.354" v="977"/>
        <pc:sldMkLst>
          <pc:docMk/>
          <pc:sldMk cId="3344229619" sldId="345"/>
        </pc:sldMkLst>
      </pc:sldChg>
      <pc:sldChg chg="delSp modSp mod">
        <pc:chgData name="Kafentzis Georgios" userId="0fad1e94-8729-4dd9-a94a-3efaf92f008a" providerId="ADAL" clId="{6A6DE1AE-EB30-469C-B94A-323271618204}" dt="2024-10-11T15:03:12.542" v="914" actId="20577"/>
        <pc:sldMkLst>
          <pc:docMk/>
          <pc:sldMk cId="4131760217" sldId="346"/>
        </pc:sldMkLst>
        <pc:spChg chg="mod">
          <ac:chgData name="Kafentzis Georgios" userId="0fad1e94-8729-4dd9-a94a-3efaf92f008a" providerId="ADAL" clId="{6A6DE1AE-EB30-469C-B94A-323271618204}" dt="2024-10-11T15:03:12.542" v="914" actId="20577"/>
          <ac:spMkLst>
            <pc:docMk/>
            <pc:sldMk cId="4131760217" sldId="346"/>
            <ac:spMk id="3" creationId="{00000000-0000-0000-0000-000000000000}"/>
          </ac:spMkLst>
        </pc:spChg>
        <pc:inkChg chg="del">
          <ac:chgData name="Kafentzis Georgios" userId="0fad1e94-8729-4dd9-a94a-3efaf92f008a" providerId="ADAL" clId="{6A6DE1AE-EB30-469C-B94A-323271618204}" dt="2024-10-11T15:02:57.406" v="909" actId="478"/>
          <ac:inkMkLst>
            <pc:docMk/>
            <pc:sldMk cId="4131760217" sldId="346"/>
            <ac:inkMk id="5" creationId="{00000000-0000-0000-0000-000000000000}"/>
          </ac:inkMkLst>
        </pc:inkChg>
      </pc:sldChg>
      <pc:sldChg chg="modSp mod modAnim">
        <pc:chgData name="Kafentzis Georgios" userId="0fad1e94-8729-4dd9-a94a-3efaf92f008a" providerId="ADAL" clId="{6A6DE1AE-EB30-469C-B94A-323271618204}" dt="2024-10-13T17:34:07.678" v="1322"/>
        <pc:sldMkLst>
          <pc:docMk/>
          <pc:sldMk cId="4278782271" sldId="348"/>
        </pc:sldMkLst>
        <pc:spChg chg="mod">
          <ac:chgData name="Kafentzis Georgios" userId="0fad1e94-8729-4dd9-a94a-3efaf92f008a" providerId="ADAL" clId="{6A6DE1AE-EB30-469C-B94A-323271618204}" dt="2024-10-13T17:31:13.461" v="1241" actId="20577"/>
          <ac:spMkLst>
            <pc:docMk/>
            <pc:sldMk cId="4278782271" sldId="348"/>
            <ac:spMk id="4" creationId="{00000000-0000-0000-0000-000000000000}"/>
          </ac:spMkLst>
        </pc:spChg>
        <pc:spChg chg="mod">
          <ac:chgData name="Kafentzis Georgios" userId="0fad1e94-8729-4dd9-a94a-3efaf92f008a" providerId="ADAL" clId="{6A6DE1AE-EB30-469C-B94A-323271618204}" dt="2024-10-13T17:33:14.896" v="1320" actId="1038"/>
          <ac:spMkLst>
            <pc:docMk/>
            <pc:sldMk cId="4278782271" sldId="348"/>
            <ac:spMk id="5" creationId="{00000000-0000-0000-0000-000000000000}"/>
          </ac:spMkLst>
        </pc:spChg>
        <pc:spChg chg="mod">
          <ac:chgData name="Kafentzis Georgios" userId="0fad1e94-8729-4dd9-a94a-3efaf92f008a" providerId="ADAL" clId="{6A6DE1AE-EB30-469C-B94A-323271618204}" dt="2024-10-13T17:33:10.988" v="1311" actId="1038"/>
          <ac:spMkLst>
            <pc:docMk/>
            <pc:sldMk cId="4278782271" sldId="348"/>
            <ac:spMk id="6" creationId="{00000000-0000-0000-0000-000000000000}"/>
          </ac:spMkLst>
        </pc:spChg>
        <pc:spChg chg="mod">
          <ac:chgData name="Kafentzis Georgios" userId="0fad1e94-8729-4dd9-a94a-3efaf92f008a" providerId="ADAL" clId="{6A6DE1AE-EB30-469C-B94A-323271618204}" dt="2024-10-13T17:33:06.960" v="1299" actId="1037"/>
          <ac:spMkLst>
            <pc:docMk/>
            <pc:sldMk cId="4278782271" sldId="348"/>
            <ac:spMk id="7" creationId="{00000000-0000-0000-0000-000000000000}"/>
          </ac:spMkLst>
        </pc:spChg>
        <pc:spChg chg="mod">
          <ac:chgData name="Kafentzis Georgios" userId="0fad1e94-8729-4dd9-a94a-3efaf92f008a" providerId="ADAL" clId="{6A6DE1AE-EB30-469C-B94A-323271618204}" dt="2024-10-10T20:14:19.706" v="54" actId="113"/>
          <ac:spMkLst>
            <pc:docMk/>
            <pc:sldMk cId="4278782271" sldId="348"/>
            <ac:spMk id="17" creationId="{00000000-0000-0000-0000-000000000000}"/>
          </ac:spMkLst>
        </pc:spChg>
        <pc:cxnChg chg="mod">
          <ac:chgData name="Kafentzis Georgios" userId="0fad1e94-8729-4dd9-a94a-3efaf92f008a" providerId="ADAL" clId="{6A6DE1AE-EB30-469C-B94A-323271618204}" dt="2024-10-13T17:30:50.678" v="1235" actId="14100"/>
          <ac:cxnSpMkLst>
            <pc:docMk/>
            <pc:sldMk cId="4278782271" sldId="348"/>
            <ac:cxnSpMk id="9" creationId="{00000000-0000-0000-0000-000000000000}"/>
          </ac:cxnSpMkLst>
        </pc:cxnChg>
        <pc:cxnChg chg="mod">
          <ac:chgData name="Kafentzis Georgios" userId="0fad1e94-8729-4dd9-a94a-3efaf92f008a" providerId="ADAL" clId="{6A6DE1AE-EB30-469C-B94A-323271618204}" dt="2024-10-13T17:33:26.406" v="1321" actId="14100"/>
          <ac:cxnSpMkLst>
            <pc:docMk/>
            <pc:sldMk cId="4278782271" sldId="348"/>
            <ac:cxnSpMk id="10" creationId="{00000000-0000-0000-0000-000000000000}"/>
          </ac:cxnSpMkLst>
        </pc:cxnChg>
        <pc:cxnChg chg="mod">
          <ac:chgData name="Kafentzis Georgios" userId="0fad1e94-8729-4dd9-a94a-3efaf92f008a" providerId="ADAL" clId="{6A6DE1AE-EB30-469C-B94A-323271618204}" dt="2024-10-13T17:33:06.960" v="1299" actId="1037"/>
          <ac:cxnSpMkLst>
            <pc:docMk/>
            <pc:sldMk cId="4278782271" sldId="348"/>
            <ac:cxnSpMk id="20" creationId="{00000000-0000-0000-0000-000000000000}"/>
          </ac:cxnSpMkLst>
        </pc:cxnChg>
      </pc:sldChg>
      <pc:sldChg chg="modSp">
        <pc:chgData name="Kafentzis Georgios" userId="0fad1e94-8729-4dd9-a94a-3efaf92f008a" providerId="ADAL" clId="{6A6DE1AE-EB30-469C-B94A-323271618204}" dt="2024-10-10T20:13:26.845" v="53" actId="404"/>
        <pc:sldMkLst>
          <pc:docMk/>
          <pc:sldMk cId="826814585" sldId="351"/>
        </pc:sldMkLst>
        <pc:spChg chg="mod">
          <ac:chgData name="Kafentzis Georgios" userId="0fad1e94-8729-4dd9-a94a-3efaf92f008a" providerId="ADAL" clId="{6A6DE1AE-EB30-469C-B94A-323271618204}" dt="2024-10-10T20:13:26.845" v="53" actId="404"/>
          <ac:spMkLst>
            <pc:docMk/>
            <pc:sldMk cId="826814585" sldId="351"/>
            <ac:spMk id="3" creationId="{00000000-0000-0000-0000-000000000000}"/>
          </ac:spMkLst>
        </pc:spChg>
        <pc:spChg chg="mod">
          <ac:chgData name="Kafentzis Georgios" userId="0fad1e94-8729-4dd9-a94a-3efaf92f008a" providerId="ADAL" clId="{6A6DE1AE-EB30-469C-B94A-323271618204}" dt="2024-10-10T20:12:38.878" v="41" actId="120"/>
          <ac:spMkLst>
            <pc:docMk/>
            <pc:sldMk cId="826814585" sldId="351"/>
            <ac:spMk id="6" creationId="{00000000-0000-0000-0000-000000000000}"/>
          </ac:spMkLst>
        </pc:spChg>
      </pc:sldChg>
      <pc:sldChg chg="modSp mod">
        <pc:chgData name="Kafentzis Georgios" userId="0fad1e94-8729-4dd9-a94a-3efaf92f008a" providerId="ADAL" clId="{6A6DE1AE-EB30-469C-B94A-323271618204}" dt="2024-10-10T20:15:44.135" v="64" actId="113"/>
        <pc:sldMkLst>
          <pc:docMk/>
          <pc:sldMk cId="2983487328" sldId="352"/>
        </pc:sldMkLst>
        <pc:spChg chg="mod">
          <ac:chgData name="Kafentzis Georgios" userId="0fad1e94-8729-4dd9-a94a-3efaf92f008a" providerId="ADAL" clId="{6A6DE1AE-EB30-469C-B94A-323271618204}" dt="2024-10-10T20:15:44.135" v="64" actId="113"/>
          <ac:spMkLst>
            <pc:docMk/>
            <pc:sldMk cId="2983487328" sldId="352"/>
            <ac:spMk id="3" creationId="{00000000-0000-0000-0000-000000000000}"/>
          </ac:spMkLst>
        </pc:spChg>
        <pc:cxnChg chg="mod">
          <ac:chgData name="Kafentzis Georgios" userId="0fad1e94-8729-4dd9-a94a-3efaf92f008a" providerId="ADAL" clId="{6A6DE1AE-EB30-469C-B94A-323271618204}" dt="2024-10-10T20:15:27.289" v="62" actId="14100"/>
          <ac:cxnSpMkLst>
            <pc:docMk/>
            <pc:sldMk cId="2983487328" sldId="352"/>
            <ac:cxnSpMk id="24" creationId="{00000000-0000-0000-0000-000000000000}"/>
          </ac:cxnSpMkLst>
        </pc:cxnChg>
        <pc:cxnChg chg="mod">
          <ac:chgData name="Kafentzis Georgios" userId="0fad1e94-8729-4dd9-a94a-3efaf92f008a" providerId="ADAL" clId="{6A6DE1AE-EB30-469C-B94A-323271618204}" dt="2024-10-10T20:15:21.067" v="61" actId="14100"/>
          <ac:cxnSpMkLst>
            <pc:docMk/>
            <pc:sldMk cId="2983487328" sldId="352"/>
            <ac:cxnSpMk id="26" creationId="{00000000-0000-0000-0000-000000000000}"/>
          </ac:cxnSpMkLst>
        </pc:cxnChg>
      </pc:sldChg>
      <pc:sldChg chg="modSp add mod modAnim">
        <pc:chgData name="Kafentzis Georgios" userId="0fad1e94-8729-4dd9-a94a-3efaf92f008a" providerId="ADAL" clId="{6A6DE1AE-EB30-469C-B94A-323271618204}" dt="2024-10-13T17:29:19.017" v="1212" actId="114"/>
        <pc:sldMkLst>
          <pc:docMk/>
          <pc:sldMk cId="344367722" sldId="353"/>
        </pc:sldMkLst>
        <pc:spChg chg="mod">
          <ac:chgData name="Kafentzis Georgios" userId="0fad1e94-8729-4dd9-a94a-3efaf92f008a" providerId="ADAL" clId="{6A6DE1AE-EB30-469C-B94A-323271618204}" dt="2024-10-13T17:29:19.017" v="1212" actId="114"/>
          <ac:spMkLst>
            <pc:docMk/>
            <pc:sldMk cId="344367722" sldId="353"/>
            <ac:spMk id="3" creationId="{5AFFAC50-68F0-53AD-41B4-C80F14DEAF1F}"/>
          </ac:spMkLst>
        </pc:spChg>
      </pc:sldChg>
      <pc:sldChg chg="modSp add mod">
        <pc:chgData name="Kafentzis Georgios" userId="0fad1e94-8729-4dd9-a94a-3efaf92f008a" providerId="ADAL" clId="{6A6DE1AE-EB30-469C-B94A-323271618204}" dt="2024-10-11T15:03:18.880" v="915" actId="20577"/>
        <pc:sldMkLst>
          <pc:docMk/>
          <pc:sldMk cId="853236155" sldId="354"/>
        </pc:sldMkLst>
        <pc:spChg chg="mod">
          <ac:chgData name="Kafentzis Georgios" userId="0fad1e94-8729-4dd9-a94a-3efaf92f008a" providerId="ADAL" clId="{6A6DE1AE-EB30-469C-B94A-323271618204}" dt="2024-10-11T15:03:18.880" v="915" actId="20577"/>
          <ac:spMkLst>
            <pc:docMk/>
            <pc:sldMk cId="853236155" sldId="354"/>
            <ac:spMk id="3" creationId="{D3FA8C64-47D4-DCA7-07E9-16D1E0451449}"/>
          </ac:spMkLst>
        </pc:spChg>
      </pc:sldChg>
    </pc:docChg>
  </pc:docChgLst>
  <pc:docChgLst>
    <pc:chgData name="Kafentzis Georgios" userId="0fad1e94-8729-4dd9-a94a-3efaf92f008a" providerId="ADAL" clId="{BD955552-8C20-435A-A4A7-F5DA2DDD059F}"/>
    <pc:docChg chg="undo custSel modSld">
      <pc:chgData name="Kafentzis Georgios" userId="0fad1e94-8729-4dd9-a94a-3efaf92f008a" providerId="ADAL" clId="{BD955552-8C20-435A-A4A7-F5DA2DDD059F}" dt="2023-10-10T21:26:38.724" v="410" actId="113"/>
      <pc:docMkLst>
        <pc:docMk/>
      </pc:docMkLst>
      <pc:sldChg chg="modSp mod modAnim">
        <pc:chgData name="Kafentzis Georgios" userId="0fad1e94-8729-4dd9-a94a-3efaf92f008a" providerId="ADAL" clId="{BD955552-8C20-435A-A4A7-F5DA2DDD059F}" dt="2023-10-10T21:22:52.738" v="401" actId="404"/>
        <pc:sldMkLst>
          <pc:docMk/>
          <pc:sldMk cId="2218482440" sldId="305"/>
        </pc:sldMkLst>
        <pc:spChg chg="mod">
          <ac:chgData name="Kafentzis Georgios" userId="0fad1e94-8729-4dd9-a94a-3efaf92f008a" providerId="ADAL" clId="{BD955552-8C20-435A-A4A7-F5DA2DDD059F}" dt="2023-10-10T21:22:52.738" v="401" actId="404"/>
          <ac:spMkLst>
            <pc:docMk/>
            <pc:sldMk cId="2218482440" sldId="305"/>
            <ac:spMk id="3" creationId="{00000000-0000-0000-0000-000000000000}"/>
          </ac:spMkLst>
        </pc:spChg>
      </pc:sldChg>
      <pc:sldChg chg="modSp mod">
        <pc:chgData name="Kafentzis Georgios" userId="0fad1e94-8729-4dd9-a94a-3efaf92f008a" providerId="ADAL" clId="{BD955552-8C20-435A-A4A7-F5DA2DDD059F}" dt="2023-10-10T21:22:11.126" v="387" actId="113"/>
        <pc:sldMkLst>
          <pc:docMk/>
          <pc:sldMk cId="917733214" sldId="308"/>
        </pc:sldMkLst>
        <pc:spChg chg="mod">
          <ac:chgData name="Kafentzis Georgios" userId="0fad1e94-8729-4dd9-a94a-3efaf92f008a" providerId="ADAL" clId="{BD955552-8C20-435A-A4A7-F5DA2DDD059F}" dt="2023-10-10T21:22:11.126" v="387" actId="113"/>
          <ac:spMkLst>
            <pc:docMk/>
            <pc:sldMk cId="917733214" sldId="308"/>
            <ac:spMk id="3" creationId="{00000000-0000-0000-0000-000000000000}"/>
          </ac:spMkLst>
        </pc:spChg>
      </pc:sldChg>
      <pc:sldChg chg="modSp">
        <pc:chgData name="Kafentzis Georgios" userId="0fad1e94-8729-4dd9-a94a-3efaf92f008a" providerId="ADAL" clId="{BD955552-8C20-435A-A4A7-F5DA2DDD059F}" dt="2023-10-10T21:24:37.695" v="404" actId="113"/>
        <pc:sldMkLst>
          <pc:docMk/>
          <pc:sldMk cId="489708982" sldId="311"/>
        </pc:sldMkLst>
        <pc:spChg chg="mod">
          <ac:chgData name="Kafentzis Georgios" userId="0fad1e94-8729-4dd9-a94a-3efaf92f008a" providerId="ADAL" clId="{BD955552-8C20-435A-A4A7-F5DA2DDD059F}" dt="2023-10-10T21:24:37.695" v="404" actId="113"/>
          <ac:spMkLst>
            <pc:docMk/>
            <pc:sldMk cId="489708982" sldId="311"/>
            <ac:spMk id="3" creationId="{00000000-0000-0000-0000-000000000000}"/>
          </ac:spMkLst>
        </pc:spChg>
      </pc:sldChg>
      <pc:sldChg chg="delSp mod">
        <pc:chgData name="Kafentzis Georgios" userId="0fad1e94-8729-4dd9-a94a-3efaf92f008a" providerId="ADAL" clId="{BD955552-8C20-435A-A4A7-F5DA2DDD059F}" dt="2023-10-10T21:24:56.029" v="405" actId="478"/>
        <pc:sldMkLst>
          <pc:docMk/>
          <pc:sldMk cId="156729549" sldId="314"/>
        </pc:sldMkLst>
        <pc:inkChg chg="del">
          <ac:chgData name="Kafentzis Georgios" userId="0fad1e94-8729-4dd9-a94a-3efaf92f008a" providerId="ADAL" clId="{BD955552-8C20-435A-A4A7-F5DA2DDD059F}" dt="2023-10-10T21:24:56.029" v="405" actId="478"/>
          <ac:inkMkLst>
            <pc:docMk/>
            <pc:sldMk cId="156729549" sldId="314"/>
            <ac:inkMk id="5" creationId="{00000000-0000-0000-0000-000000000000}"/>
          </ac:inkMkLst>
        </pc:inkChg>
      </pc:sldChg>
      <pc:sldChg chg="delSp mod">
        <pc:chgData name="Kafentzis Georgios" userId="0fad1e94-8729-4dd9-a94a-3efaf92f008a" providerId="ADAL" clId="{BD955552-8C20-435A-A4A7-F5DA2DDD059F}" dt="2023-10-10T21:24:58.428" v="406" actId="478"/>
        <pc:sldMkLst>
          <pc:docMk/>
          <pc:sldMk cId="1022414858" sldId="315"/>
        </pc:sldMkLst>
        <pc:inkChg chg="del">
          <ac:chgData name="Kafentzis Georgios" userId="0fad1e94-8729-4dd9-a94a-3efaf92f008a" providerId="ADAL" clId="{BD955552-8C20-435A-A4A7-F5DA2DDD059F}" dt="2023-10-10T21:24:58.428" v="406" actId="478"/>
          <ac:inkMkLst>
            <pc:docMk/>
            <pc:sldMk cId="1022414858" sldId="315"/>
            <ac:inkMk id="5" creationId="{00000000-0000-0000-0000-000000000000}"/>
          </ac:inkMkLst>
        </pc:inkChg>
      </pc:sldChg>
      <pc:sldChg chg="delSp mod">
        <pc:chgData name="Kafentzis Georgios" userId="0fad1e94-8729-4dd9-a94a-3efaf92f008a" providerId="ADAL" clId="{BD955552-8C20-435A-A4A7-F5DA2DDD059F}" dt="2023-10-10T21:26:26.292" v="408" actId="478"/>
        <pc:sldMkLst>
          <pc:docMk/>
          <pc:sldMk cId="2602907576" sldId="322"/>
        </pc:sldMkLst>
        <pc:inkChg chg="del">
          <ac:chgData name="Kafentzis Georgios" userId="0fad1e94-8729-4dd9-a94a-3efaf92f008a" providerId="ADAL" clId="{BD955552-8C20-435A-A4A7-F5DA2DDD059F}" dt="2023-10-10T21:26:26.292" v="408" actId="478"/>
          <ac:inkMkLst>
            <pc:docMk/>
            <pc:sldMk cId="2602907576" sldId="322"/>
            <ac:inkMk id="6" creationId="{00000000-0000-0000-0000-000000000000}"/>
          </ac:inkMkLst>
        </pc:inkChg>
      </pc:sldChg>
      <pc:sldChg chg="modSp">
        <pc:chgData name="Kafentzis Georgios" userId="0fad1e94-8729-4dd9-a94a-3efaf92f008a" providerId="ADAL" clId="{BD955552-8C20-435A-A4A7-F5DA2DDD059F}" dt="2023-10-10T21:26:38.724" v="410" actId="113"/>
        <pc:sldMkLst>
          <pc:docMk/>
          <pc:sldMk cId="613381020" sldId="323"/>
        </pc:sldMkLst>
        <pc:spChg chg="mod">
          <ac:chgData name="Kafentzis Georgios" userId="0fad1e94-8729-4dd9-a94a-3efaf92f008a" providerId="ADAL" clId="{BD955552-8C20-435A-A4A7-F5DA2DDD059F}" dt="2023-10-10T21:26:38.724" v="410" actId="113"/>
          <ac:spMkLst>
            <pc:docMk/>
            <pc:sldMk cId="613381020" sldId="323"/>
            <ac:spMk id="3" creationId="{00000000-0000-0000-0000-000000000000}"/>
          </ac:spMkLst>
        </pc:spChg>
      </pc:sldChg>
      <pc:sldChg chg="delSp mod">
        <pc:chgData name="Kafentzis Georgios" userId="0fad1e94-8729-4dd9-a94a-3efaf92f008a" providerId="ADAL" clId="{BD955552-8C20-435A-A4A7-F5DA2DDD059F}" dt="2023-10-10T21:25:00.464" v="407" actId="478"/>
        <pc:sldMkLst>
          <pc:docMk/>
          <pc:sldMk cId="4131760217" sldId="346"/>
        </pc:sldMkLst>
        <pc:inkChg chg="del">
          <ac:chgData name="Kafentzis Georgios" userId="0fad1e94-8729-4dd9-a94a-3efaf92f008a" providerId="ADAL" clId="{BD955552-8C20-435A-A4A7-F5DA2DDD059F}" dt="2023-10-10T21:25:00.464" v="407" actId="478"/>
          <ac:inkMkLst>
            <pc:docMk/>
            <pc:sldMk cId="4131760217" sldId="346"/>
            <ac:inkMk id="5" creationId="{00000000-0000-0000-0000-000000000000}"/>
          </ac:inkMkLst>
        </pc:inkChg>
      </pc:sldChg>
    </pc:docChg>
  </pc:docChgLst>
</pc:chgInfo>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4T08:50:36.30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
  </inkml:definitions>
  <inkml:trace contextRef="#ctx0" brushRef="#br0">21875 15038 653 0,'-2'-7'408'0,"-3"-7"-41"16,3 4-108-16,-1 2-24 15,3 7-59-15,4 1-35 16,-4 10-46-16,4 10-19 16,-2 6-23-16,1 6-9 15,6 12-19-15,-6 2-9 0,2 10-8 16,0 2-74-16,1 4-262 16</inkml:trace>
  <inkml:trace contextRef="#ctx0" brushRef="#br0" timeOffset="330.24">21941 15614 692 0,'-4'4'355'0,"0"6"-100"0,-6 2-90 16,5 9-88-16,0 0-26 15,5 7-31-15,3 6-8 16,2 1-4-16,1 6-53 16,1 0-334-1</inkml:trace>
  <inkml:trace contextRef="#ctx0" brushRef="#br0" timeOffset="583.8">21942 16098 815 0,'-4'13'383'0,"-1"17"-129"16,-1 8-20-16,-3 15-37 16,5 14-25-16,-2 10-39 15,5 3 0-15,5-17-2 16,-3-12 8-16,8-17-26 15,-2-12-22-15,-1-5-96 16,1-3-527-16</inkml:trace>
  <inkml:trace contextRef="#ctx0" brushRef="#br0" timeOffset="2585.7399">18161 14940 286 0,'-21'1'182'15,"-17"0"7"-15,13 0-57 0,5-1 1 16,14 0-6-1,2 0-17-15,10 0-24 0,-6 0-5 16,0 0 0-16,12 0 6 16,33 6 0-16,-30-5-4 15,2 2-6-15,1-2-3 16,5-2-5-16,2-4-4 16,3 2-9-16,6-2-4 15,5-2-12-15,6 2-4 0,5-3-10 16,1 3-4-16,6-2-6 15,6 0-2 1,10 0-2-16,9 0-1 0,9 7 1 16,-3 0-1-16,3 1 1 15,-1 3-1-15,10 1 0 16,8 1-1-16,-2-1 0 16,6 2-1-16,-1-7 0 15,1 3-1-15,-4-2-1 16,-3-1 0-16,-3 0-2 15,2-4 1-15,9 3 1 16,-3-1 1-16,7 2 3 16,2-1 1-16,4 1 2 0,3 0 0 15,-7 1-1-15,0 5 0 16,-11-7-2-16,-5 0 0 16,-22-5-2-16,-10-2-1 15,-8 2-1-15,-3-2-1 0,8 4 3 16,-2 1-1-16,-5 3-2 15,-3 1 1-15,-11 1-4 16,-6 0 0-16,-6-2 0 31,-6 1-2-31,-11-1 1 16,-4 0 0-16,-9 0-1 16,-5 0 1-16,-8-1-2 0,-5 0 0 15,-6 0 0 1,-5-4 0-16,3 3 1 0,-4-2 0 15,1 3 0-15,-1 1-1 0,-15-1 0 16,1-1 1-16,-8-5 2 16,-4-1 0-1,4-5 1-15,2-1-1 16,5 0 0-16,10 2 0 0,11 1-1 0,2 3 1 16,11 1 0-1,4 3 1-15,4-1-2 0,10-1-1 16,7 5-2-1,1 1-2-15,14 6-1 16,10 4 0-16,15 12 0 16,8 5 1-16,1 7 2 15,-6 1 1-15,-11-2 1 16,-6-2 1-16,-16-8-1 16,-7-2 0-16,-20-7 0 15,-11-5 2-15,-21-4 4 16,-6-2 4-16,-11 0 9 15,-6 3 2-15,-6 1-3 16,0 5-4-16,1-3-7 0,9 6-2 0,14 4-79 16,16 1-167-16</inkml:trace>
  <inkml:trace contextRef="#ctx0" brushRef="#br0" timeOffset="3178.63">22164 13915 549 0,'-4'-13'295'0,"-2"-7"-46"31,1 4-37-31,-1 16-89 15,2 13-35-15,-2 27-63 16,-1 9-13-16,5 18 20 16,3 1 6-16,0-5 5 0,-1-1 2 15,0-12-5-15,-3-2-2 16,2-15 9-16,-2-25 6 31,2-3 30-31,1-1 6 0,-4-14-7 0,0-14-9 16,1-25-31-16,0-6-11 15,-2-14-12-15,-1-5-3 16,-1-7-9-16,0 4-2 16,5 14-6-16,2 8-2 15,2 22-1-15,4 6-1 0,3 14-3 16,5 1 0-16,15 6-2 16,9 2-1-16,23 4 3 15,6 1 0-15,10 2-8 16,4 2-17-16,-9 4-137 15,0 2-83-15,-17 5-217 16</inkml:trace>
  <inkml:trace contextRef="#ctx0" brushRef="#br0" timeOffset="3393.88">22105 14066 798 0,'10'-3'349'15,"18"2"-146"-15,14-1-48 0,19 2-39 16,7 3-18 0,-7 0-46-16,-1 2-17 15,-10-1-21-15,-8 3-85 0</inkml:trace>
  <inkml:trace contextRef="#ctx0" brushRef="#br0" timeOffset="3680.89">22469 14334 498 0,'8'3'264'15,"5"5"-45"1,1-3-29-16,5-5-27 0,-4-5-9 0,1-9-26 31,2-2-15-31,3-6-23 16,-2-1-14-16,-7 1-14 15,-1 3-1-15,-10 6-2 16,-1 5-7-16,0 13-17 16,-4 6-10-16,4 13-16 15,0 6-1-15,0 11 2 16,0 0 1-16,1-4 1 15,3-4-1-15,1-11-13 16,-1-11-67-16</inkml:trace>
  <inkml:trace contextRef="#ctx0" brushRef="#br0" timeOffset="4186.4797">21951 13422 363 0,'-1'-7'241'0,"2"-5"-6"16,2 4-45-16,3 1-76 16,3 4-24-16,1 3-27 15,6 1-9-15,5 1-13 0,4-2-3 16,15-2-3-16,10-6-2 16,25 0-4-16,8-4-4 15,18 2-5-15,-4 2-2 16,-12 1-1-16,-10 2-1 15,-31 3-1-15,-15 0 1 16,-28-2-1 0,-10-2 0-16,-20-2-1 0,-3 1-5 15,-1 2-5-15,5 0 0 0,12 6-8 16,5 4-4-16,16 9 2 16,6 4 2-1,10 5 15-15,1-1 10 0,-8-5 7 16,-7 0 0-16,-17-7 2 15,-7 1-3-15,-6-6-2 16,2 0-44-16</inkml:trace>
  <inkml:trace contextRef="#ctx0" brushRef="#br0" timeOffset="4619.33">22880 14301 426 0,'-6'0'283'16,"-6"-1"31"-16,2 1-52 0,9 2-78 0,4 5-26 16,12 8-45-16,4 7-17 31,9 11 11-31,2 3-8 0,1 7-25 15,2 2-11-15,-5-7-33 0,-4-6-7 16,-4-10-8-16,-6-2-1 16,-2-6-6-1,-1-6-1-15,0 0-38 0,-1-3-79 16,-7-2-179-16</inkml:trace>
  <inkml:trace contextRef="#ctx0" brushRef="#br0" timeOffset="4857">23055 14470 441 0,'3'-11'277'16,"-1"-5"-21"-16,3 3-70 16,-2 5-17-16,-3 8-34 15,-3 2-24-15,-10 8-36 0,-7 7-11 16,-8 9-8-16,-6 5 9 15,-4 4 2-15,-1-1-1 16,5-4-3-16,2-6-1 16,11-10-8-16,9-4-6 15,6-5-10-15,9-1-9 0,7 0 349 16</inkml:trace>
  <inkml:trace contextRef="#ctx0" brushRef="#br0" timeOffset="5997.4797">17965 14985 434 0,'-4'-12'264'0,"-5"-9"-43"0,1 2-57 16,-3 2-16-16,3 5-37 0,5 1-14 16,2 8-34-1,3 7-20-15,5 13-22 16,-1 11-11-16,-2 23 2 16,2 10 4-16,-3 18 1 15,0 12 0-15,-2 23 0 16,-2 6 1-16,-4 1 2 15,-1-4 2-15,1-13 3 0,-2-9 3 16,5-14 8 0,4-7 6-16,6-29 4 15,1-7-2-15,0-15-6 16,-1-9-6-16,-3-6-73 0,-5-4-41 16</inkml:trace>
  <inkml:trace contextRef="#ctx0" brushRef="#br0" timeOffset="6701.46">18123 16526 301 0,'6'-2'218'0,"8"-5"40"0,11 1-42 15,24-5-47-15,12-4-17 16,25 7-49-16,2-1-23 15,3 6-35-15,-4 4-15 16,-7-2-63-16,3 0-202 16</inkml:trace>
  <inkml:trace contextRef="#ctx0" brushRef="#br0" timeOffset="6985.6">19394 16458 494 0,'6'-3'295'16,"16"-3"3"-16,6 3-65 15,22 0-61 1,10 5-20-16,14 3-59 0,9 3-28 16,1 6-29-1,-6-3-14-15,-6-2-75 16,-8-5-223-16</inkml:trace>
  <inkml:trace contextRef="#ctx0" brushRef="#br0" timeOffset="7257.17">20450 16451 634 0,'0'0'311'16,"8"-4"-92"-16,13 3-58 16,28 2-53-16,10 0-14 0,40 1-17 15,8 1-2 1,10-3-8-16,4 3-4 16,-9 4-22-16,-2 2-19 15,-16 0-173-15</inkml:trace>
  <inkml:trace contextRef="#ctx0" brushRef="#br0" timeOffset="7890.74">17880 16112 597 0,'8'-6'278'0,"11"-7"-107"0,-3 1-28 15,-6 11-48-15,-1 4-24 16,-9 13-42-16,-1 6-10 16,-10 9-2-16,-3 9-2 15,4 13 3-15,1 8 1 16,12 6-3-16,7-1-1 16,10-10-1-16,-1-10 1 15,3-16-113-15</inkml:trace>
  <inkml:trace contextRef="#ctx0" brushRef="#br0" timeOffset="8227.8498">17647 16258 714 0,'-3'-4'344'0,"-2"2"-133"16,3 2-67-16,1 0-61 16,1 0-21-16,7 24-5 15,26 42 9-15,6-19 10 16,10 0-1-16,5-5-13 16,-2-10-8-16,0-13 4 0,-10-7 11 15,-12-12 25-15,-2-2 8 16,-11-14-5-16,-1-1-9 15,4-5-20-15,-4-7-8 16,3-7-11-16,5-5-5 16,1-4-14-16,4 4-7 15,-1 10-13-15,-6 6-70 16</inkml:trace>
  <inkml:trace contextRef="#ctx0" brushRef="#br0" timeOffset="8751.97">16488 16172 611 0,'-3'-4'323'16,"-3"4"-102"-16,-4 14-88 0,-6 25-88 15,-1 20-4-15,3 28 26 0,6 11 3 32,8 4 0-32,2-8-4 0,4-19-13 0,2-9-11 15,0-18-15-15,1-12-2 16,-2-20-2 0,-3-12-61-16</inkml:trace>
  <inkml:trace contextRef="#ctx0" brushRef="#br0" timeOffset="8931.33">16408 16146 684 0,'23'-10'349'0,"31"-15"-79"16,11 5-72-16,10 7-72 15,1 4-19-15,1 5-44 16,1 7-24-16,-5 7-22 15,-4 0-6-15,-19 8-57 0,-10-2-119 16</inkml:trace>
  <inkml:trace contextRef="#ctx0" brushRef="#br0" timeOffset="9131.99">16413 16545 741 0,'15'4'367'0,"27"6"-89"16,4-5-28-16,13-1-28 15,2-1-40-15,-10-3-80 16,-1 0-32-16,-12-1-36 16,-10-2 23-16</inkml:trace>
  <inkml:trace contextRef="#ctx0" brushRef="#br0" timeOffset="9550.32">16716 16975 674 0,'1'-7'347'16,"10"-9"-98"-16,1-3-36 0,4-4-58 15,6 1-20-15,1-4-27 16,0-1-13-16,-2 3-22 15,-4-1-12-15,-4 3-14 16,-4 0-2-16,-4 6-1 16,-4 5-3-16,-1 10-11 15,0 2-5-15,-4 16-15 16,3 4-3-16,1 20-2 16,3 6 1-16,5 8 0 15,2-2 0-15,2-4 1 16,-2-10 0-16,-1-11-2 15,3-5-16-15,-4-13-215 16</inkml:trace>
  <inkml:trace contextRef="#ctx0" brushRef="#br0" timeOffset="10014.42">17085 16926 783 0,'-1'11'308'0,"-4"13"-200"16,7 8-10-16,4 1-2 0,3-3-10 15,12-5-16 1,-1-9-7-16,7-6-6 15,6 0-1-15,-6-13 4 16,1-1 0-16,-10-12 0 16,-5-5 3-16,-7-1-4 15,-6-3-2-15,-7 6-11 0,-1 1-8 16,0 12-16 0,1 4-8-16,4 9-8 15,1 8-3-15,4 8-2 16,3 10 0-16,1 12 1 15,1 8 0-15,-7 14 0 16,-8 2 2-16,-17 5 2 16,-7-5 2-16,-8-13 4 0,4-12 1 15,6-24 6-15,2-13 3 16,7-21 1-16,-4-14-3 16,12-19-18-16,6-9-46 15,5-9-201-15</inkml:trace>
  <inkml:trace contextRef="#ctx0" brushRef="#br0" timeOffset="10662.29">16429 15733 538 0,'-3'0'309'16,"-4"-1"-61"0,13-2-96-16,9 0-22 0,20 3-38 15,12 0-16 1,20 0 3-16,9 0-1 15,13 0-11-15,2 3-5 0,-7 1-20 16,-11 2-10-16,-25-3-11 16,-13 2-3-16,-23-4 0 15,-5-1 2 1,-14-2 2-16,-3-4 0 0,-12-5-3 16,-2-2-4-16,2-2-6 15,-1 0-2-15,13 5-9 0,5 1-7 16,10 6-4-16,5 1-1 15,10 5 5-15,-1 2 5 16,3 6 1-16,5 4 2 16,-2 4 1-1,-1 0 3-15,-8 2 5 16,-8 1 3-16,-17 0 8 0,-12 0 7 16,-7-4 17-16,-6 0 1 15,0-8 0-15,-1-3-7 16,-8-6-21-16,-1 1-92 15</inkml:trace>
  <inkml:trace contextRef="#ctx0" brushRef="#br1" timeOffset="17459.1298">21016 9824 542 0,'-1'-4'352'0,"-3"-3"-12"16,4 7-149-16,0 9-27 15,2 13-32-15,3 9-11 16,-2 18-24-16,2 7-16 15,-5 18-34-15,-3 7-13 16,3 5-17-16,-2-2-7 16,6-11-126-16,4-7-127 15</inkml:trace>
  <inkml:trace contextRef="#ctx0" brushRef="#br1" timeOffset="17793.94">21029 10760 949 0,'0'0'488'0,"0"0"-159"15,-4 17-130-15,-4 14-30 16,1 15-64-16,1 7-30 16,3 8-30-16,-2-3-13 0,7 9-22 15,-2 1-3 1,1-6-17-16,6 0-113 15,-5-11-299-15</inkml:trace>
  <inkml:trace contextRef="#ctx0" brushRef="#br1" timeOffset="18105.14">20999 11899 927 0,'0'1'411'16,"0"7"-163"-16,-3 5-67 16,-1 12-37-16,1 6-6 0,-1 16-27 15,-2 16-23 1,1 19-27-16,-3 12-16 15,3 8-27-15,1-6-7 0,1-6-6 32,2-6-2-32,1-9-1 0,0-4-2 15,1-13-10-15,2-13-107 16,-3-19-254-16</inkml:trace>
  <inkml:trace contextRef="#ctx0" brushRef="#br1" timeOffset="18371.18">21000 13040 1045 0,'0'14'401'0,"-1"16"-269"16,1 6-15-16,-1 7-4 15,-1 9-21-15,2 14-40 16,0 7-10-16,0 5-16 16,0-2-7-16,0-19-9 15,0-7-3-15,0-12-5 16,-2-5-10-16,2 4-107 16,1-3-89-16</inkml:trace>
  <inkml:trace contextRef="#ctx0" brushRef="#br1" timeOffset="18672.8298">20995 14130 531 0,'-2'0'284'0,"2"5"-16"16,-4 1-73-16,0 14-28 16,4 11-6-16,-2 20-24 15,-1 14-7-15,2 17-21 16,1 2 4-16,0-4-21 16,0-11-15-16,2-14-16 15,2-7-22-15,5-17-11 0,3-7 407 16</inkml:trace>
  <inkml:trace contextRef="#ctx0" brushRef="#br1" timeOffset="19702.18">20600 14647 813 0,'-6'-6'433'0,"-6"-2"-97"16,3 3-57-16,0 3-92 15,4 4-45-15,8 9-60 16,11 5-15-16,22 8-10 15,14 5 1-15,22 1-7 16,2 5-12-16,0 4-13 16,-7 5-5-16,-20-1-8 0,-11-4-1 15,-14-4-3-15,-7-6 0 16,-14-6 4 0,-2 2 7-16,-16-7 3 0,-9-2-1 15,-7 4 2-15,-7-4 2 16,-12 5 12-16,0 6-1 15,-5 3-2-15,5 6-7 0,19-4-17 16,10-1-4-16,22-8-14 16,7-9-88-16</inkml:trace>
  <inkml:trace contextRef="#ctx0" brushRef="#br1" timeOffset="20248.9">20038 14022 901 0,'-2'-8'433'0,"-3"1"-192"15,2 6-52-15,3 22-85 16,0 15-38-16,1 18-23 15,0 10 0-15,2 13-6 0,0 0-4 16,0-10-8 0,4-12-3-16,-2-26-7 15,0-10 3-15,-5-19 4 16,-6-8-14-16,-2-17-116 16,-7-13-89-16</inkml:trace>
  <inkml:trace contextRef="#ctx0" brushRef="#br1" timeOffset="20385.37">19968 14018 636 0,'7'-1'338'0,"15"-5"-66"0,7-1-47 15,28 1-66-15,9-3-31 16,11 4-58-16,5 3-26 16,-18 5-40-16,-7 4-120 0</inkml:trace>
  <inkml:trace contextRef="#ctx0" brushRef="#br1" timeOffset="20576.66">19945 14323 792 0,'1'3'371'0,"11"2"-123"15,10 3-48-15,18-5-53 16,13-1-25-16,15 0-62 16,3-2-23-16,2 5-267 15</inkml:trace>
  <inkml:trace contextRef="#ctx0" brushRef="#br1" timeOffset="20927.6097">20285 14519 772 0,'-2'-7'399'0,"2"-10"-89"15,9-5-82 1,16 0-61-16,5-2-20 15,6 7-41-15,-4 4-24 0,-11 13-35 16,-11 8-7-16,-15 16-11 16,-14 5-4-16,-19 13-7 15,-1 4-6-15,-9-5-6 16,7 3-1-16,18-9-4 16,10-5-1-16,25-8-5 15,12-7 0-15,21-12-3 16,8-4 1-16,3-7 0 15,-1-5-14-15,-9-1-220 16</inkml:trace>
  <inkml:trace contextRef="#ctx0" brushRef="#br1" timeOffset="21120.58">20536 14468 1101 0,'2'4'492'15,"1"4"-221"1,13 8-136-16,5 7-15 16,10 4-35-16,1-2-22 15,-2-1-26-15,-14-10-13 16,-8-7-126 0,1 1-112-16</inkml:trace>
  <inkml:trace contextRef="#ctx0" brushRef="#br1" timeOffset="21251.49">20800 14412 1128 0,'-17'10'531'0,"-27"15"-214"15,-4 6-72-15,-3 2-103 16,5 1-49-16,17-8-62 16,12-6-48-16</inkml:trace>
  <inkml:trace contextRef="#ctx0" brushRef="#br1" timeOffset="21869.96">20005 13763 704 0,'-2'3'316'16,"0"3"-123"-16,15 3-82 0,12 4-14 15,27 0 17-15,14 1 9 16,25-3-16-16,1-2-10 16,-3-5-32-1,-7-1-22-15,-24-3-25 16,-13-2-6-16,-21-3 0 16,-14-4-5-16,-14-7-12 0,-10-2-2 15,-7-6-4-15,3 3 1 16,0 7 7-16,9 5-4 15,10 12-2-15,4 6 4 16,6 13 16-16,2 6 18 16,-7 8 34-16,-5 2 7 15,-6-2 1-15,-5-3-8 0,-4-7-26 16,-2-8-5 0,8-8-531-16</inkml:trace>
  <inkml:trace contextRef="#ctx0" brushRef="#br1" timeOffset="22923.82">17859 9580 379 0,'2'-11'287'0,"1"-9"63"0,-3 5-41 15,-2 7-68-15,-3 7-50 16,-8 7-81-16,-5 3-39 0,-7 16-52 16,-7 8 1-16,-4 14-10 15,2 7 0-15,4 4-3 16,5-5-2-16,10-12 1 16,4-8-1-16,6-20 4 15,1-8 6-15,4-18 5 16,1-10 0-16,12-14 3 15,0-8-7-15,4-13 0 16,4 1-2 0,4 1-1-16,5 7 0 15,4 15-7-15,-6 1 4 0,-6 24 4 16,-2 4 5-16,-6 24 4 16,3 13-1-16,13 14-8 15,5 9-2-15,8 0 0 16,7 1-4-16,2-1-68 15,-4-8-90-15</inkml:trace>
  <inkml:trace contextRef="#ctx0" brushRef="#br1" timeOffset="27827.36">17849 9757 164 0,'1'-3'103'15,"2"-1"-9"-15,0-7-47 16,4-2-11-16,2-8-12 16,1-3 7-16,1-4 34 15,-3-1 17-15,-5 3 30 16,1 4 10-16,-4 3 19 15,0 4 13-15,-1 11 20 16,1-4 5-16,1 5-17 16,-1 2-20-16,0 1-25 15,0 0-16-15,0 0-19 0,3 16-2 16,9 48-15 0,-10-27-5-16,-1 8-9 15,2 2-8-15,-3 2-12 16,0 1-5-16,0 1-9 15,4-3-2-15,7-3-6 0,-1 3-1 16,3 10-3 0,-5 1-1-16,-4 9 0 0,2 0-1 0,-4-6 2 31,3-2-1-31,3-6-1 0,-2 1 1 16,-3 7 0-16,2 5 0 15,-5 5 1-15,0-3 0 16,-5-3 2-16,-4-7 2 15,0 1 4-15,-3 6 2 0,3 10 0 16,0 3 1 0,-2 2-3-16,1-4-1 15,2-16-1-15,6 4-1 0,-2-6-1 16,3 2 2 0,-2 7-1-16,-3-2-2 0,2 3 0 15,3 1-1-15,-3-7 2 0,1 1 1 16,1-8 1-1,-1-1 1-15,3 1 4 0,2 2 3 16,1 2 1-16,1 1 1 16,0 0-6-1,1-4-3-15,-3-6-4 16,-2-7 0-16,0-7-2 16,0-6-2-16,0 2 0 15,-1 2-1-15,0 3 0 16,1 9 0-16,0 11-1 15,6 12 0-15,-2 3 0 16,1-6-1-16,5-8 1 16,-2-11-2-16,3-3 1 15,5 6 1-15,-9-1-2 0,0 2 2 16,-6 2-2-16,-4-6 0 16,3 1 1-16,0-1 0 15,1-5 1-15,1 7-1 16,1-2 1-16,3 3-1 15,-3 8 0-15,1 0 0 0,-4 1 0 16,-3-3 0-16,5-7 0 0,-1-6 0 16,1-7 1-16,-5-3-2 31,3-3 0-31,0 3 1 0,1-2-1 16,4 0 1-16,-5-1 1 15,-8-5 0-15,-3 0 0 16,6 4-1-16,-6 3 0 0,8 9 0 0,3 1 0 15,0-3-1-15,5 2 0 32,0-7 0-32,0 1 0 0,2 0 1 15,-3-4-1-15,-3-1 0 0,-3-2 0 32,-1 0 1-32,-4-6-1 15,1-1 0-15,6-2 1 16,-5-2 0-16,5 3 0 15,-1-5 0-15,1 2-1 16,-1-2 0-16,1-7-1 16,0-1-2-16,5-16-87 15</inkml:trace>
  <inkml:trace contextRef="#ctx0" brushRef="#br1" timeOffset="28606.45">16705 11121 560 0,'-3'12'325'0,"-7"25"22"0,4 18-199 15,-1 20-23-15,2 12-17 16,3-2-32-16,2-3-23 15,6-8-29-15,2-12-9 16,2-23-11 0,-1-16-4-16,-5-23-16 0,-4-13-43 15,-9-20-79 1,-3-12-31-16,-10-16-24 0,-7-6 41 16,-2-5 89-16,1 4 50 15,8 1 89 1,10 5 29-16,13 8 42 15,10 10-1-15,11 12-34 16,8 13-24-16,21 15-45 0,9 3-13 16,19 5-18-16,6 0-3 15,-6 1-6-15,-7 1-1 0,-23 3-234 16</inkml:trace>
  <inkml:trace contextRef="#ctx0" brushRef="#br1" timeOffset="28790.47">16618 11499 1364 0,'1'4'62'0,"9"1"-7"15,5 3 66-15,30-5-75 16,12 3-5-16,22-8-20 15,9 1 20-15</inkml:trace>
  <inkml:trace contextRef="#ctx0" brushRef="#br1" timeOffset="29170.89">16936 11765 1089 0,'-7'-12'435'15,"-4"-17"-274"-15,11-6-29 0,20 0-41 16,11 3-10-16,9 12-28 16,0 15-19-16,-8 16-10 15,-6 15 1-15,-16 20-2 16,-8 6-1-16,-9 8-4 15,-12-5-5-15,-3-9-4 16,-8-10 0-16,-6-13 1 16,4-2 2-16,0-18-2 15,9-3-2-15,10-8-4 16,8-6-1-16,18 7 0 16,8 1 4-16,18 4 1 15,1 6 1-15,-2 4-2 16,-1 2 0-16,-11 3-13 0,3-2-136 15</inkml:trace>
  <inkml:trace contextRef="#ctx0" brushRef="#br1" timeOffset="29543.97">17268 11820 1023 0,'-6'4'439'16,"-9"7"-238"-16,3 4-45 0,3 11-65 15,5 1-26-15,11 0-32 16,7-2-12-16,9-7-7 16,6-13-2-16,4-8 0 15,0-10 2-15,-3-12 7 16,-4 1 6-16,-11-9 11 16,-7 0 9-16,-8 1 2 15,-1 4-2-15,-3 11-10 16,1 9-14-16,4 24-15 15,6 8-4-15,9 23-6 16,4 5-1-16,4 13 1 16,-5 8 0-16,-14 10 5 15,-5 4 4-15,-12-10 5 16,-12-12 2-16,-16-22 5 16,-9-10 0-16,-15-21-4 15,-2-10-5-15,6-23-15 16,1-19-47-16,1-40-102 0,2-18-88 15</inkml:trace>
  <inkml:trace contextRef="#ctx0" brushRef="#br1" timeOffset="30037.96">16529 10889 978 0,'0'-6'415'0,"1"-5"-245"16,16 4-49-16,16 4-53 16,12 3-18-16,23 7-2 15,10 0 1-15,24 1-8 16,-4-1-6-16,-14-5-12 16,-17 0-2-16,-28-2-7 15,-10-3-2-15,-18-1-7 16,-11-7-14-16,-18-5-20 15,-10-5 1-15,-9-6-1 0,3 4 12 16,2 3 22 0,5 4 4-16,14 12 8 0,10 2 2 15,14 6 3-15,13 1 3 16,11 3 10-16,-4 4 11 16,-3 6 14-16,-9 6 8 15,-16 14 9-15,-6 5-6 16,-13 3-16-16,-3-4 14 15</inkml:trace>
  <inkml:trace contextRef="#ctx0" brushRef="#br1" timeOffset="30906.57">18164 9294 294 0,'-12'-2'251'16,"-9"-2"23"-16,9-1-72 16,7 5-43-16,13-1-66 15,11 0-11-15,28-2-12 16,20-1 2-16,29 1-6 16,11 3-14-16,15 5-27 15,0 2-11-15,2 11-15 16,-13-2-54-16</inkml:trace>
  <inkml:trace contextRef="#ctx0" brushRef="#br1" timeOffset="31173.06">19366 9354 513 0,'-2'-3'305'15,"-4"-5"-40"-15,10 1-71 16,20 5-75-16,7-1-31 16,29 4-30-16,13 4-6 15,18 0-20-15,9 2-10 16,-6 2-15-16,-8 0-6 15,-18 3-66-15,-7 0-117 16</inkml:trace>
  <inkml:trace contextRef="#ctx0" brushRef="#br1" timeOffset="31389.24">20381 9372 348 0,'15'2'231'0,"18"1"33"0,12 4-3 15,22 7-21-15,8-2-11 16,9 4-54-16,-6-1-37 16,-22-6-64-16,-17 1-26 15</inkml:trace>
  <inkml:trace contextRef="#ctx0" brushRef="#br2" timeOffset="77162.09">20226 15442 698 0,'-3'0'319'0,"-3"1"-146"15,4-1-41-15,1 0-67 16,1-1-20-16,0-1-23 15,0 2-1-15,0-1 11 16,0 0 8-16,4 0 4 16,15-3-4-16,37 0-14 15,-25 4-10-15,6 0-12 16,0 4 1-16,-7-1 0 0,-2-3 0 16,-11-3 1-1,-7-2-2-15,-3-2 1 0,-1 2 2 16,-7 4 9-1,0 1 2-15,0 0 2 0,-1 0-2 16,0 0-7-16,-17 1-2 16,-28 0-1-16,22-4 1 15,-1-5 1-15,1 3 2 0,0 3 7 16,8 2 4 0,4 4 3-16,3 3-2 0,4 5-8 15,0-2-4 1,4 1-11-16,2-6-2 15,3-2-8-15,5 0-1 16,10-3-3-16,6-1 1 0,12-8 5 16,2-3 2-16,2-3 5 15,0 5 0-15,-12 4 2 16,0 2-1-16,-10 4-1 16,-6 0 1-16,-3 0 2 15,-10 0-9-15,-6 0-66 16,-2 1-52-16,-5-1-191 0</inkml:trace>
  <inkml:trace contextRef="#ctx0" brushRef="#br2" timeOffset="77775.66">20284 15402 489 0,'-6'4'316'15,"-3"-1"-9"-15,4 2-135 16,1-4-31-16,3 0-50 16,1-1-23-16,0 0-31 0,0 0-10 15,0-1-6-15,0 1 5 16,13-1 4-16,37 1-3 16,-25 2-5-16,3 0-8 0,3 3-6 15,-1 0 1 1,-3 0-2-1,-3 2 3-15,-9-3 0 0,-5-4-1 0,-8-2 0 16,0 0 3 0,-6-2 1-16,3 3 0 15,0-1-1-15,-10 0-2 0,-15-1-2 32,-34-3-1-32,28 9-1 15,-1 0 0-15,6 4-2 0,4 1 0 16,8 0-2-1,6 4-3-15,6-7-11 16,4-2-2-16,11-3 1 0,4-2 3 16,8-2 8-16,4-2 4 15,0-2 3-15,-1-1 0 16,-5 2 3-16,-5 3-1 16,-7 4 2-16,-1 0 2 15,-1 5 3-15,-3-1-1 16,-1-1 1-16,-4 0-5 0</inkml:trace>
  <inkml:trace contextRef="#ctx0" brushRef="#br2" timeOffset="107744.11">17922 14967 699 0,'-8'-2'352'0,"-10"-5"-81"15,6 6-51 1,7-3-53-16,7 3-18 0,21 5-35 15,9 0-14-15,16-1-5 16,11 1 1-16,17-4-12 16,15-2-13-16,21 0-24 15,-7-1-10 1,-11-1-14-16,-13 6-4 16,-27 3-5-16,-6 2-1 15,-19 3-3-15,-8-2-2 0,-12 3-2 16,-4-4 0-16,-6 1 2 0,-6-2 1 15,-9-5 4-15,-6-6 1 16,-11 1 1-16,-9-6-2 16,-7 5-1-16,-2 5-3 15,-30-4-3 1,-8 9-1-16,-20-2-1 0,-2 2-1 16,21 2 1-1,13-5-1-15,24 4 1 16,8-5 1-16,26-2 4 15,17-6 0-15,32-8-1 16,17 2 0-16,27-5-4 16,18 2 3-16,27 7 5 15,9 8 1-15,-9 5 2 16,-11 0-1-16,-30 1 0 16,-14-3-1-16,-17 2-1 15,-15 2-1-15,-14-4 0 0,-10 1 1 16,-16-5 2-16,-12-1-1 15,-24-7-2-15,-9 5-5 16,-15 5-3-16,-8-5 0 16,-15 8-1-16,-9 2 0 15,-11-4 0-15,11 10-1 16,24-6 0-16,13 0 0 16,30 2-1-16,8-7-1 0,23 1-3 15,12-1-1-15,27-3 1 16,20-4 0-16,41-4 4 15,20 3 0-15,11-1 1 16,4 4 1-16,-16 4 0 16,-15-2 2-16,-23 3 0 15,-22 0-1-15,-39 5 4 16,-18 2-1-16,-26 5 1 16,-17 3 1-16,-26 0-1 15,-12-2-1-15,-12-5-1 16,-7-4-1-16,-8-4-1 0,2-1 1 15,18-2-2-15,20-2 0 16,37-2-2-16,16 0-3 16,22 3-4-1,12 1-2-15,29 6-1 16,12 7 0-16,17 8-118 0,4 3-132 16</inkml:trace>
  <inkml:trace contextRef="#ctx0" brushRef="#br2" timeOffset="108781.41">18510 14798 456 0,'-4'-4'312'16,"-4"-9"27"0,2 4-24-16,6 3-51 0,0 2-43 15,13 7-70 1,1 5-26-16,11 8-32 0,4 4-1 16,8 7-10-16,6 4-16 0,2 3-30 15,3-5-9-15,-4-7-12 16,-7-5 2-1,-15-17 1-15,-11 0 1 16,-24-11-3-16,-11-7-4 0,-27-5-7 16,-11-7-5-1,0-6-1-15,2 3-1 16,17 2 0-16,13 5-2 16,3 11-1-16,5 6-1 0,13 9-2 15,5 4 0 1,23 9 3-16,11 2 2 0,10 8 6 0,8 4 2 15,5 3 7-15,-3 2 2 16,-6-3 3-16,-13-7 2 16,-17-8 4-16,-10-4 4 15,-18-11 6-15,-6-7 1 16,-16-12-9-16,-3-6-7 16,4-4-20-16,5 3-11 15,13 9-34-15,13 10-21 0,8 9-30 16,7 9-15-16,14 12-17 15,-2 4-1-15,11 4 5 16,4-2 15-16,2-6 45 16,-4 0 22-16,-2-10 36 15,-6-5 10-15,-8-7 25 16,-4-4 17-16,-6 0 39 16,-9-4 19-16,-3 4 12 15,-8 2-6-15,-12 2-27 16,-2 10-16-16,-17 9-28 15,-2 6-6-15,-7 8-9 16,-1 3-6-16,9-1-4 16,9-3-5-16,11-10-2 15,10-5-1-15,12-11 4 16,3-6 2-16,15-12 0 0,7-5 0 16,10-9-3-16,4 0-5 15,4-1-2-15,-4 4 1 16,-7 8 3-16,-6 3 10 15,-17 12 21-15,-9 0 6 16,-19 13 2-16,-8-2-3 16,-16 9-20-16,-5 5-5 15,-4 4-6-15,4 2 1 16,12 3-2 0,8-6-1-16,12-6-7 15,1-4-4-15,10-14-1 16,9-4 1-16,8-15 3 15,6-6 1-15,17-7 7 0,-2-2-1 16,9 1 1 0,1 5 0-16,-15 7-5 15,-5 7 0-15,-16 10 4 16,-5 5 0-16,-11 6 3 0,-6 5 1 16,-3 2-3-1,0-2-3-15,6-1-41 16,4-3-71-16,8-3-269 15</inkml:trace>
  <inkml:trace contextRef="#ctx0" brushRef="#br2" timeOffset="109690.03">18489 14881 664 0,'-1'-3'390'16,"-8"-4"-64"-16,9 5-151 16,-3 0-52-16,2 6-76 15,1-4-24-15,0 0-21 16,0 0 2-16,2 8 1 16,15-2 1-16,24 27 2 15,-33-33 1-15,0-3 2 16,-8-4 0-16,2-7-3 15,5 1-1-15,-7-2-4 16,4 0 1-16,-3 6 3 16,-7 2 16-16,-3 1 40 15,3 4 20-15,-3 3 18 16,1 4-10-16,8 11-30 16,-1 9-16-16,4 11-15 15,2 8-3-15,-2 5-5 16,0-2-3-16,-5-6-2 0,1-4-2 15,1-12 1-15,-2-3 3 16,3-14 16-16,-1-7 10 16,-6-9 3-16,4-8 1 15,-4-9-13-15,3-7-9 16,-2-23-11-16,-1-14-4 16,3-14-6-16,-3 5-2 15,6 25-1-15,-3 21-2 16,1 35-3-16,-1 13 0 15,1 28 1-15,3 10 1 0,7 14 1 16,2 2 1-16,1-12 1 16,-2-6 0-16,-5-19-1 15,0-4 2-15,-3-8 2 16,-1-7 1-16,-3-12 7 0,2-3 0 16,-3-16 2-16,0-9-1 15,5-9-6-15,1-10-2 16,5-10-5-16,2 1-3 15,-3 6-4-15,-1 9 0 16,0 28-4-16,3 14 3 16,2 27 3-16,-7 8 2 0,2 11 5 15,-3-3 2-15,-2-7-2 16,2-3 0-16,-1-12-5 16,-1-1-1-16,-2-14 2 15,2-3 2 1,0-12 7-16,0-7 0 0,5-8 0 15,6-1-4-15,3-7 2 16,2 6-1-16,3 4-2 16,-8 3-2-16,1 16-4 15,-4 5-1-15,-8 10 1 16,-2 5 2-16,-11 1 0 16,1-1 0-16,0-2 3 15,1-7 2-15,7-3 7 16,0-8 2-16,2-8-3 0,0-2 0 15,2-1-8-15,-2-2-6 16,12 7 271-16</inkml:trace>
  <inkml:trace contextRef="#ctx0" brushRef="#br2" timeOffset="110145.63">18924 14316 923 0,'2'-3'458'0,"1"2"-151"0,-4 4-56 16,1-3-71-16,-2 15-23 0,-7 53-36 15,5-24-16-15,1 0-37 16,5-2-14 0,5-9-18-16,1-3-5 15,8-7-5 1,-2-5-3-16,0-7-5 16,-5-7-1-16,-2-6-6 15,-4-5-76-15,-5-6-294 16</inkml:trace>
  <inkml:trace contextRef="#ctx0" brushRef="#br2" timeOffset="110428.55">18854 14206 877 0,'0'-3'487'0,"3"0"-69"16,0 1-81-16,-3 0-104 15,0 2-54-15,0 0-89 16,0 0-33-16,6 0-36 15,4 2 41-15,32 6-176 16</inkml:trace>
  <inkml:trace contextRef="#ctx0" brushRef="#br2" timeOffset="111006.5">18745 14047 809 0,'-2'0'392'0,"-2"-2"-140"15,4 1-42-15,0 0-60 0,0 0-19 16,28-3-22-16,42-2-3 16,-16 4-15-16,3 2-13 15,-2-1-27-15,-2 1-12 16,-10 0-17-16,-5 0-4 15,-13 3-6-15,-6-2-1 16,-12 2 0-16,-5-2 0 16,-7-1 4-16,-5-3 0 15,-7-3 0-15,-3-3-2 16,-8-8-9-16,2-1-2 16,2 0-2-16,5 3-1 15,13 10 1-15,-1 3-1 16,11 5-3-16,0 3 1 15,8 5 4-15,9 4 4 16,4 2 15-16,1 1 11 16,-8 2 28-16,-10-4 20 0,-20 1 10 15,-6 5-4 1,-8-1-28-16,2 0-20 0,6 1-27 16,2-10-54-1</inkml:trace>
  <inkml:trace contextRef="#ctx0" brushRef="#br2" timeOffset="112598.39">17976 14294 468 0,'0'-12'284'0,"0"-14"-1"16,3 4-14-16,2 9-22 0,-5 1 0 16,0 10-27-16,-4 4-26 15,-4 14-49-15,-2 11-36 16,-2 26-44-16,1 10-8 15,4 18-12-15,5 4-3 16,4-1-11-16,0-3-3 0,2-3-8 16,-1-5-5-1,3-8-3-15,0-10-1 0,-2-22-1 16,1-6 1-16,-5-16 3 16,1-7 2-16,-1-14 2 15,-3-8-1-15,-3-26-3 16,-2-13-4-16,-4-23-10 15,5-13-1-15,7-5-2 16,3 1 2-16,6 9 3 16,-1 12 2-16,-2 21 0 15,-5 15-3-15,1 17-1 16,-1 9 1-16,-2 10-1 16,6 4 0-16,-5 20-6 15,3 12 1 1,3 32 1-16,-4 7 0 0,-2 13 9 15,-2 2 1-15,-4-10-2 16,1 2-2-16,-5-9-2 0,7-9-2 16,-2-22 3-16,0-10 3 15,3-24 5-15,1-6 3 16,2-21 2 0,2-14 5-16,0-23-7 15,-4-15-2-15,-2-13 3 16,-2-17-5-16,0-9-5 0,3 6-1 0,2 23-6 15,0 27-3-15,0 39 2 32,-1 14-1-32,2 20 0 0,4 12 5 15,2 25 2-15,1 14 2 0,1 14 2 32,0 4-4-32,5 4-4 15,-5-5 0-15,-9-5 1 16,0-2 2-16,-5-17 3 0,7-8 0 15,2-26 1-15,-4-11-3 16,3-14 9-16,-3-13 8 16,3-17 1-16,-1-14-5 15,-1-22 1-15,4-9-6 16,-5-14-5-16,0-6 1 0,5 5-5 16,0 7-4-1,-1 26 1-15,3 15 2 0,-7 24 1 16,-2 10-1-16,-1 16-2 15,-3 15-1-15,4 24 0 16,0 14 5-16,1 16-1 0,0 6 3 16,-1 1 3-1,-1 0-5-15,-3-5 1 16,-2-3-3-16,0-19-1 16,0-13 0-16,2-21 4 15,5-10 3-15,-1-13 6 16,-2-10 3-16,3-24 3 15,-4-15-3-15,-1-28-8 16,1-7-3-16,-1-11-3 16,2-2-1-16,2 5 1 15,2 6-1-15,-2 20 0 16,2 13 0-16,-1 29 0 0,1 11-2 16,0 18-5-1,-2 8 0-15,11 35 0 0,-8 7 4 16,3 18 2-16,0 7 0 15,-8 0 1-15,5 5-1 16,-8 1 2-16,2 1 1 16,-8-19 1-16,1-9-1 15,6-21 2-15,-1-17 0 16,6-18 3-16,1-9 2 16,2-22 3-16,1-20-3 0,0-23 1 15,-1-12-6-15,-2-15-5 16,0 8 3-16,-1 2-5 15,1 5 4-15,-1 26-2 16,-1 12-1-16,-5 39-8 16,0 21-3-16,-1 28-30 15,3 9-43-15,12 2-490 16</inkml:trace>
  <inkml:trace contextRef="#ctx0" brushRef="#br2" timeOffset="113961.42">17987 14218 660 0,'0'-7'426'15,"3"-8"31"-15,-6 4-109 0,3 3-91 16,-3 2-40-16,-11 11-79 16,-4 4-35-16,-16 14-45 15,2 7-15-15,-10 7-16 16,1 3-8-16,6-1-10 16,3-2-3-16,15-11-2 0,8-6-1 15,6-9 1-15,6-11 0 0,7-12 6 31,4-11 1-31,12-14-2 16,3-4 1-16,8-5-10 0,2-2-1 16,6 6-1-1,-2 4 0-15,-11 9 3 16,-8 5 2-16,-19 12 1 16,-5 5 1-16,-9 13 1 15,-7 7 1-15,-12 12 2 0,-9 8-2 16,-9 10 3-1,-3 7-2-15,8 4-3 0,4 1 1 16,14-8-6-16,6-7 1 0,9-16-1 16,3-8 0-1,6-14 3-15,3-5 1 16,4-13 1-16,6-2-3 16,4-16-2-16,4-2-3 15,10-7 0-15,0-8 3 16,12 7 0-16,-1 1 0 15,-11 10 1-15,-8 4 1 16,-16 14 2-16,-5 6 0 0,-7 4 0 16,2 3 1-16,-3 2-2 15,4 0 0-15,0 0-2 16,0 0 1-16,1 1-2 16,5 9 0-16,25 42 5 15,-11-23-1-15,-3 8 2 16,7 8-4-16,0 6-2 15,-6-4-2-15,-2-6 1 16,-7-3 3-16,-8-16 1 16,-2-4 4-16,-3-14 5 15,-8-7 2-15,-3-15 0 16,-1-8 0-16,-3-21-2 16,3-6-1-16,5-6-6 15,-1 1 3-15,2 13-6 0,3 12-1 16,2 17 3-16,4 6-4 15,2 12 0-15,7 2 0 16,3 8-1-16,2 2 1 16,5 11 0-16,-1 7 1 15,2 9-4-15,3 2 0 16,-5-1 1-16,-1-1 3 0,-8-11 1 16,-4-4 0-16,-2-11 1 15,-2-5-2-15,-1-4 5 16,-1 0-1-1,-6-2 0-15,0 1-1 0,-9 1-2 16,-4-4 0-16,-8 1-1 16,-7 2 1-16,-9-3 0 15,-1-1 0-15,-2-8 1 16,4-3 0-16,15-4-1 16,4 3-1-16,15 3-1 0,5 1-2 15,13 8 0-15,6-2 0 16,15 3-1-1,10 0 1-15,17-2 0 16,7 7 1-16,1-2 5 16,-1 3 1-16,-14-3 1 15,-11-3 0-15,-18 1-5 16,-14-3 1-16,-13 7 2 16,-14-6 0-16,-14 6 1 15,-3 4 0-15,-22-10-1 16,0 2 0-16,-11-6-1 0,3-5-2 15,18 3-1 1,6-3-1-16,25 3-2 16,7 3-2-16,15 1-1 0,14 4 0 0,14 4 1 15,12-2 2 1,14 2 2-16,5 0 1 16,1 0 0-16,-11-1 0 15,-16-3 2-15,-12-1 1 16,-17-1 2-16,-6 2 2 15,-15-3 0-15,-7-1 0 0,-11-6-4 16,-1 1-1-16,8 4-2 0,5-3-8 0,21 4-145 31</inkml:trace>
  <inkml:trace contextRef="#ctx0" brushRef="#br2" timeOffset="114547.66">17527 13929 845 0,'-9'-2'438'0,"-13"4"-109"0,0 5-82 15,5 4-101-15,2 7-41 16,8-2-61-16,11 5-17 15,6-9-10-15,7 0 0 16,2-6 19-16,0-10 16 16,1-1 38-16,-6-4 25 15,-4-1 21-15,-8 4 2 16,-7-7-27-16,-6 4-22 16,-6-1-37-16,-8 2-16 15,5 5-18-15,0 3-7 16,8 5-16-16,8 5-40 0,9 7-199 15</inkml:trace>
  <inkml:trace contextRef="#ctx0" brushRef="#br2" timeOffset="114989.61">17480 14254 628 0,'2'-5'416'16,"0"-4"-38"-16,-2 5-60 0,-5-3-23 16,3 7-73-16,2 5-34 15,-1 10-61-15,4 10-27 16,2 14-29-16,5 9-11 16,-2 13-20-16,1 3-8 15,-9-2-11-15,-4-4 3 16,-7-10 5-16,-7-5 4 15,-8-11 5-15,-6-9-3 16,-2-21-4-16,1-10-5 0,6-22-11 16,5-7-6-16,11-4-15 15,6-4-42 1,10-8-179-16,9-5-139 0</inkml:trace>
  <inkml:trace contextRef="#ctx0" brushRef="#br2" timeOffset="115706.4">17130 13700 794 0,'-8'-4'415'0,"-5"-1"-134"15,6 2-73-15,7-2-31 16,9 5-46-16,5-1-15 16,19 2-6-16,8-1 3 0,18 0-8 15,12 2-13-15,6-1-40 16,-6-1-15-16,-18-5-17 16,-13 0-5-16,-19-4-4 15,-12 0 0-15,-12 1-3 16,-9-1-2-16,-14 0-1 15,-1 3-5-15,-2 2-1 16,5 3-1-16,8 1-3 16,9 1-1-16,7 0 1 15,7 4-1-15,11 3 2 16,2-2 3-16,2 5 0 16,-3 2 2-16,-12 3 9 15,-6 5 16-15,-5 1 23 16,-16 0 3-16,1-5-4 15,-6-3-14-15,0-6-12 16,4-2 110-16</inkml:trace>
  <inkml:trace contextRef="#ctx0" brushRef="#br2" timeOffset="121674.93">2197 9591 657 0,'-5'1'294'0,"-8"10"-135"0,-7 19-50 0,-7 38-28 16,-3 18 11-16,-5 20 3 16,5-2-15-16,7-9-37 15,1-15-11 1,17-27-11-16,0-14-3 16,11-33 7-16,4-11 11 15,-1-26 17-15,5-14 9 16,-1-15 1-16,-1-15-7 0,-1-16-16 15,-3-1-8-15,-3 2-12 16,-2 10-6-16,3 32 0 16,1 9 2-16,2 23-3 15,3 14-2-15,1 20-9 0,5 15-2 16,1 24-1-16,4 12 1 16,11 22 0-1,-1 3 3-15,-3 1 1 0,1-5 3 16,-5-17 0-16,-3-8-3 15,1-20-239 1</inkml:trace>
  <inkml:trace contextRef="#ctx0" brushRef="#br2" timeOffset="122013.9399">2003 10111 537 0,'0'0'323'0,"3"-4"-54"0,11 3-55 0,13-2-98 0,5-3-36 15,18 2-33-15,6-1-19 16,4-1-16-16,-1 2-1 16,-13 3-7-16,-9 0-9 15,-12 2-18-15,-5-1-4 16,-8 0 2-16,-2-1 5 16,2 1 9-16,1 2-2 15,7 9 1-15,0 6 4 16,5 11 13-1,-7-1 9-15,-1 5 14 16,-1-6 5-16,-9-11 16 0,6-5 30 0,-3-13 57 16,1-9 12-1,5-10-3 1,-3-4-32-16,-1-5-66 16,0 0-20-16,-2 8-92 15,3 1-125-15</inkml:trace>
  <inkml:trace contextRef="#ctx0" brushRef="#br2" timeOffset="122311.36">3152 10055 695 0,'-4'6'410'0,"-2"11"-87"15,-9 8-89-15,-6 8-40 16,-4 5-75-16,-6-5-28 15,-3-4-41-15,5-7-13 16,-1-13-14-16,0-7-4 16,9-17-12-16,-1-7-8 0,9-11-26 15,6 0-5 1,12 1-4-16,6 2 1 0,15 10 25 16,0 6 8-16,6 14 13 15,3 13 5-15,0 10-3 16,-4 6-2-16,-5 8-3 15,1 2 0-15,-3-2 26 16,5-4-225-16</inkml:trace>
  <inkml:trace contextRef="#ctx0" brushRef="#br2" timeOffset="122616.76">3097 9948 1188 0,'0'-26'482'0,"7"-31"-290"0,15 3-57 16,20 11-44-16,6 10-9 16,13 25-23-16,1 10-16 15,-3 25-18-15,-3 13-7 16,-14 22-3 0,-9 7 0-16,-12 3 1 0,-4-2 0 0,-9-13-1 15,4-9-3 1,-4-11 0-16,2-8 0 15,3-14 1-15,-8-5 9 16,-8-12 6-16,-10-7-1 16,-16-1-4-16,-5 1-13 0,-14 13-11 15,-1 8-6 1,4 8-1-16,5 0-2 0,23-7-203 16</inkml:trace>
  <inkml:trace contextRef="#ctx0" brushRef="#br2" timeOffset="122903.17">3767 10080 531 0,'7'-7'359'31,"3"-5"-6"-31,-4 6-168 0,-4 6-42 0,-4 13-60 16,-5 5-18-1,6 12-3 1,1 4-5-16,15 3-8 16,5-2-1-16,15-8 4 15,8-7 12-15,-5-13 23 0,2-6 8 16,-16-11-2-16,-8-5-11 16,-1-2-32-16,-5-2-12 15,-3-2-19-15,-5 0-76 16,-1-3-251-16</inkml:trace>
  <inkml:trace contextRef="#ctx0" brushRef="#br2" timeOffset="123009.1">3907 9845 914 0,'-4'-6'446'15,"0"-8"-175"1,3 5-70-16,3 7-114 16,7 5-42-16,9 8-43 15,0 3-57-15</inkml:trace>
  <inkml:trace contextRef="#ctx0" brushRef="#br2" timeOffset="123613.36">4403 10136 922 0,'-9'-9'451'16,"-18"-12"-164"-16,0 3-70 15,-8 8-107-15,-1 10-39 0,5 14-50 16,-1 10-9 0,15 9-5-16,4 2-4 15,16 0-3-15,10-2 1 16,17-8 1-16,6-9 1 0,4-15 1 15,5-4 1 1,-9-15 1-16,-1-4 2 16,-11-5 3-16,-8-3 1 0,-6 5 2 15,-6 4-1-15,-4 7-3 16,-5 7-2-16,-2 8-8 16,1 8 0-16,2 10-4 15,4 6 2-15,4 5 1 16,4 1 0-16,3-4 0 15,6-5 1-15,11-13 0 16,-2-9 3-16,10-15 5 16,2-8 3-16,-3-13 3 15,-5-4 5-15,3-1 6 16,-5 2 2-16,-10 7 13 16,5 10 1-16,-20 9-1 15,-5 11-3-15,-3 13-12 16,0 8-4-16,-1 15-5 15,6 7-2-15,5 11-4 16,5 6-3-16,10 13-3 0,1 0-1 16,-1-4 1-16,-1-13-1 15,-5-19-7-15,-6-13-68 16,-3-23-260-16,-2-7-254 0</inkml:trace>
  <inkml:trace contextRef="#ctx0" brushRef="#br2" timeOffset="123728.18">4818 10276 542 0,'0'-13'393'0,"0"-11"0"15,14 7-139 1,3 4-50-16,4 1-97 16,2 2-34-16,5 3-48 15,6 1-18-15,10 1-274 16</inkml:trace>
  <inkml:trace contextRef="#ctx0" brushRef="#br2" timeOffset="124050.24">5316 9971 944 0,'-11'-6'472'0,"-15"-9"-164"16,-3 6-63-1,1 7-117-15,2 1-44 0,8 8-57 16,5 3-15-16,13 5-14 31,4 1-3-31,12 0-1 16,6-3 0-16,3-4 0 15,0-1-4-15,-6-1-17 16,-6 0-5-16,-13 2-8 0,-11-2 5 16,-11 0 15-16,-9 5 7 15,-6 2 12-15,5 5 8 16,4 1 13-16,13-2 2 16,16 2 7-16,11-4-2 15,17-2 7-15,5-4 4 0,10-6-3 16,-1-4-3-16,0-7-15 15,-3-1 47-15</inkml:trace>
  <inkml:trace contextRef="#ctx0" brushRef="#br2" timeOffset="124508.79">5981 10007 727 0,'15'-1'322'0,"22"0"-135"16,12 4-54-16,8 7-34 15,2 0-17-15,0 2-35 0,-12-4-14 16,-13-3-13-16,-7-2 27 16,-13-3-327-16</inkml:trace>
  <inkml:trace contextRef="#ctx0" brushRef="#br2" timeOffset="124640.58">6317 9967 466 0,'-12'3'279'0,"-11"7"-25"16,0 7-40-16,5 7-59 16,4 5-35-1,6 6-54-15,7 1-16 0,8-1-28 16,3 0-7-16,7-5-7 16,4-3 2-1</inkml:trace>
  <inkml:trace contextRef="#ctx0" brushRef="#br2" timeOffset="125073.85">6785 10112 907 0,'0'6'411'0,"-8"10"-175"16,-11 2-7-16,-19 3-52 16,-7 1-41-16,-6-8-71 0,-1-3-23 15,9-11-26 1,8-3-6-16,12-10-10 15,12-4-6-15,10-4-15 16,-2-2-9-16,15 3-7 16,5 5 4-16,13 10 17 15,11 6 14-15,4 13 19 16,1 6 2-16,4 9 3 16,0 2-1-16,-1 0 268 15,-6-3-757-15</inkml:trace>
  <inkml:trace contextRef="#ctx0" brushRef="#br2" timeOffset="125452.28">7776 10025 640 0,'-12'-1'348'16,"-12"7"-72"-1,-4 5-38-15,7 9-104 0,10 9-40 16,21 5-63-16,15 1-11 15,23-3 0-15,1-5 3 16,0-14 8 0,-3-5 2-16,-21-13 5 0,-6-5 7 15,-19-12 13 1,-10-5 0-16,-15-9-7 0,-10-5-10 16,-12-14-20-1,-1-8-5-15,4-7-7 16,10 0-2-16,23 6-9 15,11 10-7-15,23 16-13 16,7 6-6-16,11 17-17 16,4 2-24-16,3 17-230 0</inkml:trace>
  <inkml:trace contextRef="#ctx0" brushRef="#br2" timeOffset="125640.61">8044 9983 865 0,'0'9'381'0,"3"11"-178"15,2 3-44-15,4 4-44 16,2 2-28-16,1 1-43 16,0-1-16-16,-4 0-17 15,2-4-85-15</inkml:trace>
  <inkml:trace contextRef="#ctx0" brushRef="#br2" timeOffset="125942.16">8530 10080 412 0,'3'4'296'0,"-1"10"102"0,-3 2-105 15,-13 5-9-15,-4 2-32 16,-11-1-80-16,-1 0-47 15,-2-11-62-15,-2-6-19 16,1-11-23-16,2-5-6 16,2-10-13-16,3-2-8 15,14-8-15-15,4 1-12 16,12 1-8-16,12 3 1 16,10 14 11-16,4 4 12 15,5 12 17-15,-2 8 8 16,1 11 3-16,0 6-1 15,-2 6-2-15,-1 4 0 16,-7-4-3-16,-4-4-17 16</inkml:trace>
  <inkml:trace contextRef="#ctx0" brushRef="#br2" timeOffset="126165.54">8710 10081 879 0,'3'-5'440'0,"2"-4"-137"0,3 8-95 0,6 6-77 15,4 12-33-15,0 11-32 16,-3 2-3-16,-4 3-4 16,0-1-5-16,-4-6-11 15,5-6-3-15,3-18-3 16,4-9 2-16,9-17-1 16,-2-7-4-16,4-2-14 15,-6 3-9-15,-9 7-121 16,-6 3-93-16</inkml:trace>
  <inkml:trace contextRef="#ctx0" brushRef="#br2" timeOffset="126446.52">9174 10052 835 0,'-3'-1'470'0,"-1"-4"-118"0,-1 10-148 16,1 6-63-16,4 8-67 0,4 4-16 15,11 4-11-15,6 2-3 16,7 0-4 0,-2-2 0-16,-2-4 4 0,-4-7 5 15,-4-13 5-15,0-3 2 16,-1-12-8-16,-2-3-8 15,-4-3-17-15,1-1-15 16,-7-4-156-16,-2-2-133 16</inkml:trace>
  <inkml:trace contextRef="#ctx0" brushRef="#br2" timeOffset="126574.62">9298 9789 656 0,'-4'-9'477'0,"-6"-7"78"0,2 3-189 15,4 10-171-15,3 4-69 16,-1 10-96-16,4 9-19 16,7 13-612-16</inkml:trace>
  <inkml:trace contextRef="#ctx0" brushRef="#br2" timeOffset="127037.98">9789 10110 571 0,'-1'-11'344'0,"-8"-4"-23"16,-9 0-140-16,-8 5-37 15,-6 6-51-15,1 3-27 16,5 10-44-16,3 4-11 16,16 8-8-16,10-2 0 15,20 6 5-15,6-2 2 16,11-4 6-16,0-1 3 0,-14-8-1 16,-6-3-1-16,-17-6 5 15,-9 0-1-15,-16-1-5 16,-8 0 19-16</inkml:trace>
  <inkml:trace contextRef="#ctx0" brushRef="#br2" timeOffset="127243.63">9915 10020 1160 0,'-3'0'518'0,"-1"6"-263"0,3 12-73 15,6 22-96-15,4 10-16 16,7 19-17-16,4 13-10 16,-3 5-17-1,1 1-6-15,-4-10-11 0,-4-7-1 16,2-19-9-16,0-9 52 16,-6-20-181-16</inkml:trace>
  <inkml:trace contextRef="#ctx0" brushRef="#br2" timeOffset="127386.45">10004 10229 1073 0,'3'-7'451'0,"6"-3"-278"16,3 8-74-16,9 6-86 16,8 7-13-16,14 1-155 15</inkml:trace>
  <inkml:trace contextRef="#ctx0" brushRef="#br2" timeOffset="127618.14">10644 10165 734 0,'0'1'419'15,"-4"2"-93"-15,-22 6-34 16,-11 3-13-16,-19 1-84 16,0-2-51-16,4-3-84 0,4-5-22 15,12-10-24 1,5-8-7-16,12-8-12 15,9-1-7-15,10 1-13 0,8 4-3 16,6 6 8 0,10 11 4-16,8 9 16 0,1 7 4 15,5 16 5-15,-1 1 1 16,3 8 0-16,-1-1 1 16</inkml:trace>
  <inkml:trace contextRef="#ctx0" brushRef="#br2" timeOffset="128065.63">10743 10054 760 0,'3'-1'333'15,"12"-2"-146"-15,3 1-32 16,17 4-39-1,11-5-7-15,12 2-29 0,11 1-17 16,-10-6-23-16,-7 5-8 0,-23-3-13 16,-12 1-4-16,-25 2-11 15,-11 1-4-15,-15 7-8 16,-5-2-4-16,3 8 3 16,4 0 1-1,12 4 1-15,3 4 0 0,8 0 2 16,5 5 0-1,11-1 2-15,8-2-2 0,17-8-142 16,12-6-115-16</inkml:trace>
  <inkml:trace contextRef="#ctx0" brushRef="#br2" timeOffset="128302.41">11637 10130 561 0,'-8'6'368'15,"-15"9"-2"1,-11 3-50-16,-19 3-110 0,-4-2-56 15,-2-9-79 1,5-7-21-16,10-9-24 0,9-9-4 16,14-5-10-16,2-1-4 15,17-4-12 1,3 4-11-16,11 4-9 0,6 6 2 16,5 11 20-16,7 5 16 15,9 14 36 1,3 2 15-16,8 14 8 15,-3 0-5-15,-2 1-19 0,-6-2 111 16</inkml:trace>
  <inkml:trace contextRef="#ctx0" brushRef="#br2" timeOffset="128681.4">12497 9530 1087 0,'10'11'394'16,"7"23"-319"-16,-2 17-32 15,-10 32-8-15,-5 12 2 16,-3 8 19 0,-3-5 15-16,5-22 8 15,1-14-4-15,6-24-22 16,1-13-15-16,-1-15-13 0,0-10-8 15,-6-17-184-15,-7-9-159 16</inkml:trace>
  <inkml:trace contextRef="#ctx0" brushRef="#br2" timeOffset="128792.45">12367 9662 589 0,'4'-23'338'0,"5"-20"-60"16,17 16-104-16,17 1-29 15,26 11-49-15,11 6-27 0,22 7-32 16,0 8-11-16,3 9-152 15</inkml:trace>
  <inkml:trace contextRef="#ctx0" brushRef="#br2" timeOffset="128994.4">12516 10066 1101 0,'22'-6'414'15,"23"-4"-312"-15,8 6-35 16,3 5-37-16,3 4 1 0</inkml:trace>
  <inkml:trace contextRef="#ctx0" brushRef="#br2" timeOffset="129269.96">12881 10248 878 0,'5'1'376'15,"0"0"-180"-15,7-3-42 16,6-3 1-16,5-10-21 15,3-2-31-15,3-1-61 16,-3-1-15-16,-5 6-17 16,-4 6-4-16,-6 11-6 15,-2 9 0-15,-5 18 3 0,-2 4 5 16,-1 17 9-16,1 3 1 16,2-2 1-16,-1-6-1 15,1-17-8-15,-3-13-30 0</inkml:trace>
  <inkml:trace contextRef="#ctx0" brushRef="#br2" timeOffset="129681.91">12406 9290 773 0,'19'4'332'16,"29"7"-171"-16,16 0-2 16,15 2-25-16,9-1-23 15,3 1-47-15,-2-3-16 16,-11-3-24-16,-11-1-8 15,-24-6-4 1,-12 0 1-16,-27-5-7 0,-5-5-6 0,-12-3-17 31,-7-6-9-31,7 1-1 16,1 2 0-16,10 4 7 16,6 9-2-16,11 10 3 15,4 6 6-15,5 17 15 16,1 6 13-16,-14 1 19 15,-3 2 3-15,-12-7-2 16,-6-2-6-16</inkml:trace>
  <inkml:trace contextRef="#ctx0" brushRef="#br2" timeOffset="129929.24">13728 10141 945 0,'9'0'419'0,"1"2"-205"15,3 11-72-15,-12 13-62 16,-6 6-1-16,-14 10-13 15,-10-1-8-15,-4 2 303 16</inkml:trace>
  <inkml:trace contextRef="#ctx0" brushRef="#br2" timeOffset="130422.54">14419 9565 1169 0,'-4'3'433'15,"-9"14"-343"-15,-7 18-40 0,-3 36-36 0,0 19 5 16,0 14 10-16,9 1 5 16,10-19 3-16,4-16 1 15,9-26-5 1,1-14-2-16,4-19 6 0,-1-13 4 15,-6-16 4-15,-5-12-1 16,-10-20-12-16,-9-10-8 16,-13-29-8-16,2-12-4 15,5-5-4-15,8 8-2 16,20 24-11-16,11 18-12 16,23 14-10-16,13 11-1 0,20 13 2 15,3 7 10-15,7 17 7 16,1 7-9-1,-2 11-181 1</inkml:trace>
  <inkml:trace contextRef="#ctx0" brushRef="#br2" timeOffset="130617.03">14251 9879 979 0,'-4'-2'421'16,"7"-3"-217"0,19 4-114-16,31 3-64 0,21 6-5 0,19 3-2 15,7 0-8-15,17 3 61 16</inkml:trace>
  <inkml:trace contextRef="#ctx0" brushRef="#br2" timeOffset="130879.12">14689 10180 916 0,'-6'-6'462'32,"-2"-5"-126"-32,15 2-206 15,8 3-42-15,15 4-40 16,6 6-6-16,-7 5-18 15,-4 6-5-15,-16 6 3 0,-9 2 3 16,-16 6 4-16,-5 3-1 16,4-1-9-16,9-1-4 15,16-7 0-15,13-6 1 16,15-9 1-16,5-3 0 16,5-5-7-16,-4-3 56 15</inkml:trace>
  <inkml:trace contextRef="#ctx0" brushRef="#br2" timeOffset="131418.5799">14280 9247 908 0,'7'0'347'0,"12"1"-254"15,12 6-48 1,28 0-31-16,14 1 8 16,8 0 11-16,0-3 2 0,-10-4-1 15,-12-1-3-15,-19-6-4 16,-10-1 5-16,-21-1 2 15,-9 0-2-15,-9-2-6 16,-4-1-9-16,3 5-15 16,2 0-9-16,10 8-9 15,7 4-1-15,9 7 3 16,3 4 9-16,4 5 5 16,-1 2 6-16,-9 0 16 15,-6-2 20-15,-16-7 43 16,-8-1 6-16,-8-6-10 15,1-3 11-15</inkml:trace>
  <inkml:trace contextRef="#ctx0" brushRef="#br2" timeOffset="131935.8499">15800 10024 939 0,'-24'1'408'0,"-22"7"-213"16,2 9-50-16,11 6-72 0,13 5-24 16,11 7-35-16,9-3-4 15,22 4 0-15,8-4 1 16,17-7 3-16,5-6 1 16,-12-15 11-1,-8-7 18-15,-24-12 31 0,-15-4 3 16,-28-4-13-16,-14 0-23 15,-3 6-39-15,6 8-15 16,17 8-190-16</inkml:trace>
  <inkml:trace contextRef="#ctx0" brushRef="#br2" timeOffset="132300.61">16229 10090 636 0,'-12'-7'440'16,"-14"-9"-17"-16,-4 5-182 15,-2 1-60-15,1 4-107 0,9 9-29 16,8 1-34-16,5 9-10 16,9 0-4-16,7-1-3 15,2 2 0-15,6-5 0 0,0 3 2 16,-6-3 0-16,0-3-4 15,-5 0-1 1,-9-4-3-16,-5 1-2 0,-15 2 4 16,-5 1 1-16,-4 6 6 15,2 5 1-15,12 4 2 16,9 4 3 0,13 1 5-16,14 1 7 0,14-2 34 15,7-3 18-15,6-7 14 16,3-6-4-1,-1-8-30-15,-4-2 61 0</inkml:trace>
  <inkml:trace contextRef="#ctx0" brushRef="#br2" timeOffset="133228.47">2178 11093 578 0,'-18'-2'369'0,"-15"0"-39"16,-12 13-106-16,2 11-45 15,1 16-87-15,9 6-38 0,19 10-42 16,12 5-9-16,26-5-2 16,8-7 4-16,21-22 6 15,2-11 4-15,-5-21 8 16,-5-5 6-16,-24-8 29 15,-14-2 9-15,-25 4 8 16,-9 4-6 0,-16 6-32-16,0 7-14 15,8 1-32-15,7 3-43 0,21-1-248 16</inkml:trace>
  <inkml:trace contextRef="#ctx0" brushRef="#br2" timeOffset="133504.41">2304 11198 815 0,'2'-7'382'0,"7"-3"-143"15,2 4-72-15,-2 7-68 0,4 6-25 16,-5 7-39 0,-1 5-10-16,-5 12-11 15,-2 4-3-15,3 9-5 0,5 0-1 16,11-8-1-16,5-2 1 15,7-20 1-15,3-7 2 0,-1-12 4 16,-6-9 3 0,-9-11 21-16,-4-5 17 15,-7-8 17-15,1 1-1 16,-7 6-20-16,-1 4-21 16,-7 10-89-16,1 3-97 0</inkml:trace>
  <inkml:trace contextRef="#ctx0" brushRef="#br2" timeOffset="133751.93">2742 11161 969 0,'0'-1'441'0,"4"2"-203"16,3 5-65-16,4 11-68 15,0 6-18-15,2 12-22 16,1 4-12-16,0 7-21 15,-1 0-9-15,0-9-8 16,-1-8 0-16,3-19 10 16,1-8 8-16,2-12 6 15,2-11 1-15,2-6-10 0,-7-8-8 0,-3 0-10 32,-1 6 15-32,-5 5-248 15</inkml:trace>
  <inkml:trace contextRef="#ctx0" brushRef="#br2" timeOffset="133959.66">3140 11214 861 0,'3'-7'458'0,"-1"-4"-126"0,2 7-142 16,3 6-35-16,-3 13-56 15,3 7-18-15,2 14-25 16,1 7-9-16,-3 5-21 16,-3 0-5-16</inkml:trace>
  <inkml:trace contextRef="#ctx0" brushRef="#br2" timeOffset="134304.8">3624 11183 724 0,'-16'-5'346'15,"-17"-4"-121"-15,0 7-48 16,-4 11-59-16,-1 9-21 15,6 15-39-15,5 6-13 0,19 9-17 16,13 2 0-16,14-1 4 16,6-24 2 15,-13-14 2-31,1 2-2 0,46 18-2 0,-3-13-3 16,-5-21-4-16,-27-13 2 0,-20-12-3 15,-9-1-3-15,-19-1-10 16,-5-2-13-16,-3 3-70 15,3 4-75-15,10 6-390 16</inkml:trace>
  <inkml:trace contextRef="#ctx0" brushRef="#br2" timeOffset="134465.23">3802 11222 741 0,'32'0'345'16,"26"0"-144"-16,-1 1-49 15,-14-1-73-15,-9 1-23 16,-6 0-32-16,-4-1-7 16,-3 0-130-16,-6-1-150 15</inkml:trace>
  <inkml:trace contextRef="#ctx0" brushRef="#br2" timeOffset="134600.44">3896 11235 638 0,'-2'12'367'0,"2"17"-43"15,1 8-45-15,10 8-65 0,4 2-37 16,-1-5-68 0,1-5-29-16,-5-13-40 15,1-7-56-15</inkml:trace>
  <inkml:trace contextRef="#ctx0" brushRef="#br2" timeOffset="135175.68">4265 11225 856 0,'-7'11'352'0,"-1"3"-186"0,0 13-112 16,7 9-8-16,6 6 1 16,9 4 0-16,7-4-7 15,3-8-2-15,8-15-3 16,3-2-1-16,2-19-2 16,-3-7-3-16,-6-12-3 15,-8-7 0-15,-13-6-3 16,-4 1-1-16,-3 3-9 15,-1 4-6-15,-1 15-7 0,2 6-2 16,1 13 2-16,0 5 6 16,13 8 11-16,0 2 7 15,9-2 14-15,7-4 6 16,3-3 13-16,-2-7 4 16,-4 2 0-16,-8-2-4 15,-11-6-13-15,-1 2-7 0,-8-8-14 16,-2-6-25-16,-8-10-118 31,-1-3-106-31</inkml:trace>
  <inkml:trace contextRef="#ctx0" brushRef="#br2" timeOffset="135299.99">4569 11106 535 0,'-8'-15'425'0,"-6"-13"45"0,6 15-144 16,2 3-69-16,9 12-118 15,-2 4-54-15,7 8-71 16,1 3-10-16,8 6-121 15,5 7-127-15</inkml:trace>
  <inkml:trace contextRef="#ctx0" brushRef="#br2" timeOffset="135597.63">5051 11290 799 0,'-7'-10'418'15,"-10"-13"-112"-15,-2 2-52 16,-1 6-95-16,-1 3-43 0,0 12-65 16,3 4-20-16,0 11-26 15,1 3-6-15,2 11-4 16,5 7-2-16,9 9 0 16,6 4 1-16,17-1 2 15,2-9 4-15,4-14 4 16,0-8 4-16,-7-12 4 15,-2-3 0-15,-13-2 15 16,-4-1 1-16,-4-1 0 16,1 1-3-16,0 0-88 15,-10-22-498-15</inkml:trace>
  <inkml:trace contextRef="#ctx0" brushRef="#br2" timeOffset="136131.25">5456 11177 589 0,'-16'-7'359'15,"-4"-3"-12"-15,0 7-198 0,7 6-46 0,9 7-57 16,1 3-20-16,7 2-23 16,7 1-1-16,2-5 2 15,2 1 2-15,4-4 1 16,-1-1 1-16,-6-5-8 16,-5-2-19-16,-11-1-9 15,-11-1-2-15,-16 1 7 16,-2 1 21-16,-6 8 17 15,2 2 7-15,10 6 8 16,8 5 2-16,13 3-3 16,6 2-1-16,10-1-1 15,6-1 1-15,9-7 1 16,2-4 1-16,1-12 5 0,0-3 3 16,0-13-2-16,2-2-4 15,7-6-8-15,5-2 1 16,7 7 10-16,4 2 10 15,0 11 12-15,-3 6-2 16,-15 10 1-16,-10 4-1 16,-23 4 3-16,-5 6 1 15,-18 1-13-15,-10-1-10 16,-6-3-16-16,-7-7-7 0,10-9-38 16,5-4-71-16,16-5-214 15</inkml:trace>
  <inkml:trace contextRef="#ctx0" brushRef="#br2" timeOffset="136367.26">6109 11264 934 0,'4'-6'562'0,"2"-3"-59"16,-1 3-238-16,0-1-54 16,-2 6-105-16,3 1-37 0,-1 1-47 15,-5-1-12-15,0 0-45 0,0 0-95 32</inkml:trace>
  <inkml:trace contextRef="#ctx0" brushRef="#br2" timeOffset="136565.02">6121 11477 723 0,'-2'0'486'0,"-1"0"36"16,0 1-144-16,3-1-112 15,0 0-49-15,0 0-62 16,0 0-22-16,0 0-40 15,0 0-19-15,0 0-34 16,0 0-12-16,0 0-56 16</inkml:trace>
  <inkml:trace contextRef="#ctx0" brushRef="#br2" timeOffset="137443.18">1979 12315 829 0,'0'-6'462'15,"1"-8"-148"-15,0 27-133 16,4 20-52-16,-2 34-73 16,5 20 0-16,-1 18 11 15,-1 3-2-15,-5 2-16 16,-1-10-7-16,0-17-16 15,-4-19-5-15,4-27-17 16,0-10-59-16,-2-18-221 16</inkml:trace>
  <inkml:trace contextRef="#ctx0" brushRef="#br2" timeOffset="137632.9799">1898 12436 989 0,'15'-15'407'0,"24"-13"-247"16,8 4-58-16,18 9-60 0,10 9-15 15,8 11-21-15,5 7-5 16,-7 5-33-16,-7-2-170 16</inkml:trace>
  <inkml:trace contextRef="#ctx0" brushRef="#br2" timeOffset="137833.25">2002 12756 876 0,'0'-1'412'0,"8"-2"-152"16,10-3-82-16,26 0-83 15,16 1-13-15,17 3-35 16,6 5-18-16,-6 4-25 16,-12 3-40-16</inkml:trace>
  <inkml:trace contextRef="#ctx0" brushRef="#br2" timeOffset="138110.21">2329 13177 959 0,'-1'3'448'15,"0"1"-175"1,7 1-120-16,5-4-13 0,11-2-30 16,1-10-17-16,5-4-37 15,1-3-16-15,-9-6-13 16,1 7-5-16,-8 0-8 15,-7 6-3-15,-3 10-12 16,0 5-3-16,-1 17 0 16,-1 9 2-16,7 16 4 15,-6 1 2 1,6 8 0-16,-2-2 7 0,-3-13 90 16</inkml:trace>
  <inkml:trace contextRef="#ctx0" brushRef="#br2" timeOffset="138713.68">2007 12144 642 0,'-6'-3'338'16,"-3"-3"-100"-16,13 1-112 0,12 2-28 16,20 2-49-16,16-4-14 0,30 3-14 15,14 1-2 1,8 2-7-1,-9 2-1-15,-30 3 0 16,-18 0 0-16,-27-3 2 16,-11-3 4-16,-17-3-6 15,-5-7-4-15,-9-3-11 16,1 0-5-16,7 2-1 16,0-2 2-16,12 6-9 15,3 1-8-15,6 4-4 16,9 3-4-16,3 6 7 0,-2 5 7 15,3 5 29-15,-4 5 18 16,-12 0 50-16,-4 3 29 16,-11 0 10-16,-8-2-9 15,1-1-37-15,-2-3-71 16</inkml:trace>
  <inkml:trace contextRef="#ctx0" brushRef="#br2" timeOffset="141667.6">2992 12703 638 0,'0'0'339'0,"2"0"-36"16,20 2-187-16,12 2-40 15,28 2-24-15,12 1-18 16,10-1-23-16,-2 1-62 15</inkml:trace>
  <inkml:trace contextRef="#ctx0" brushRef="#br2" timeOffset="141828.51">2989 12823 844 0,'4'3'353'0,"22"1"-172"15,14-1-33-15,28 2-29 16,17 2-29-16,11 7-54 16,-6 2-55-16</inkml:trace>
  <inkml:trace contextRef="#ctx0" brushRef="#br2" timeOffset="142250.3499">3983 12428 1044 0,'0'13'403'16,"0"21"-263"-16,3 15-63 0,-3 17-1 15,7 8 0-15,0 13-10 16,-2 1-2-16,3-6-25 16,-3-8-7-16,-1-29-9 15,-2-15-2-15,4-20 10 16,-4-11 1-16,-3-18-32 16,-2-11-29-16,-3-23-59 15,-4-12-15-15,-2-16 18 16,-10-6 26-16,1-2 44 15,14 33 9 1,4 28 8-16,-1 0-1 0,4-58 3 16,13 15 2-16,17 29 3 0,7 41 2 15,18 11 0-15,10 7-1 16,20 6-3-16,-1-1 0 16,-3 4 35-16,1-6-186 15</inkml:trace>
  <inkml:trace contextRef="#ctx0" brushRef="#br2" timeOffset="142462.3499">3861 12777 713 0,'0'1'405'15,"14"3"12"-15,14 0-224 0,27 2-95 16,13 1-2-16,17 2-43 16,3-1-18-16,-3-1-222 0</inkml:trace>
  <inkml:trace contextRef="#ctx0" brushRef="#br2" timeOffset="142760.02">4268 13169 839 0,'1'-8'420'0,"3"-2"-129"15,7-10-139-15,7 1-42 0,4-8-35 16,-1-2-11-1,4 4-16-15,-7-4-1 0,-6 14 16 32,-5 8-7-32,-6 19-6 0,0 10-4 15,0 14-25-15,5 8 1 16,-3 4-4-16,0 0-3 16,2 2-5-16,0-7-10 15,-3-6-168-15,5-7-96 16</inkml:trace>
  <inkml:trace contextRef="#ctx0" brushRef="#br2" timeOffset="142964.5799">4467 13214 999 0,'13'9'444'16,"7"3"-231"-16,18 8-65 15,8 3-15-15,1 3-64 16,2 2-27-16,-9-3-29 16,-11-2-7-16,-7-10-137 15,-7-6-154-15</inkml:trace>
  <inkml:trace contextRef="#ctx0" brushRef="#br2" timeOffset="143103.57">4778 13163 1161 0,'-22'10'540'0,"-15"7"-236"16,-6 7-128-16,-3 4-40 16,7 4-66-16,4-1-26 15,15-2-103-15,6-4-111 16</inkml:trace>
  <inkml:trace contextRef="#ctx0" brushRef="#br2" timeOffset="143638.4499">4085 12139 650 0,'-12'-5'390'0,"-6"-4"-42"16,16 6-190-16,10 3-42 0,36 6-54 15,15 2-24-15,33 3 1 16,11-2-2-16,-2-2-20 16,-7-3-5-16,-25-2 1 15,-20 0 3 1,-18-4 6-16,-14-3-4 0,-17-4-30 15,-1-4-13-15,-14 1-18 16,2 2-3-16,5 7 11 16,5 1 3-16,5 13 2 15,3 3 3-15,2 12 31 16,0 5 21-16,-6 4 33 16,-2 2 6-16,-7-5-13 15,-2-3 7-15</inkml:trace>
  <inkml:trace contextRef="#ctx0" brushRef="#br2" timeOffset="144031.51">5308 12554 841 0,'-2'5'389'0,"-4"17"-148"0,4 13-65 15,2 21-50-15,2 8-16 16,5 7-41 0,1 3-10-16,4-11-26 15,0-5-7-15,-1-23-122 16,-7-16-158-16</inkml:trace>
  <inkml:trace contextRef="#ctx0" brushRef="#br2" timeOffset="144167.77">5042 12851 1260 0,'27'0'506'15,"48"-1"-303"-15,19-1-39 16,12-3-42-16,8 3-28 0,-10-3-43 15,-11 2-63 1</inkml:trace>
  <inkml:trace contextRef="#ctx0" brushRef="#br2" timeOffset="144534.21">6004 12392 1125 0,'2'4'403'15,"-2"16"-302"-15,2 23-14 16,-1 24 3-16,1 11 7 0,4 12-16 16,-1 2-9-16,2-2-15 15,1-5-8 1,-2-26-36-16,-2-12-85 15</inkml:trace>
  <inkml:trace contextRef="#ctx0" brushRef="#br2" timeOffset="144695.57">5927 12498 646 0,'-1'-21'397'0,"8"-18"-11"0,3 7-141 15,24 17-95 1,15 8-52-16,23 9-63 15,18 9-9-15,3 6-16 16,3 0-1-16,-5 0-104 0</inkml:trace>
  <inkml:trace contextRef="#ctx0" brushRef="#br2" timeOffset="144899.94">6029 12768 807 0,'8'0'386'16,"21"0"-107"-16,13 0-108 16,24 0-65-16,9-1-21 15,2 2-26-15,-7 2-101 16</inkml:trace>
  <inkml:trace contextRef="#ctx0" brushRef="#br2" timeOffset="145167.87">6350 13133 743 0,'5'-10'403'16,"-2"-9"-42"-16,10-3-216 16,1-1-28-16,-1-9-19 15,3 2-12-15,-6 5-34 16,-1 8-13-16,1 18 0 16,-7 10-5-16,-4 17 9 15,-1 7 2-15,0 7-16 0,2 2-1 16,8 0-12-16,3-4-3 15,3-5-145-15,1-4 147 16</inkml:trace>
  <inkml:trace contextRef="#ctx0" brushRef="#br2" timeOffset="145561.8199">6622 13099 1068 0,'0'0'415'0,"4"-1"-283"16,5 1-57-16,13 4-43 15,7 0 1-15,8-3-3 16,2-1-2-16,-2-6-1 16,-5-3 1-16,-15-5-2 15,-2-2-3-15,-10 2-7 16,-6 3-5-16,0 9-16 15,-9 2-5-15,5 14-2 16,1 9 1-16,2 6 7 16,2 6 3-16,5 10 3 15,1 4 2-15,1 17 5 0,1 6 7 16,-2 2 27-16,-6-9 7 16,-10-14 17-16,-12-11 5 15,-20-23-6-15,0-4 4 16,-8-19-8-16,5-10-6 15,9-21-37-15,7-12-45 0,16-26-115 16</inkml:trace>
  <inkml:trace contextRef="#ctx0" brushRef="#br2" timeOffset="146147.5799">6064 12135 944 0,'-6'-2'404'0,"-3"1"-217"0,8-1-58 16,21 1-57-16,17 2-22 16,31 5-29-16,16-5 3 15,17 3-5-15,4-2-4 16,-8 3-2-16,-8-2-2 16,-21-2 3-16,-14-1-1 15,-30-3-11-15,-11-1-23 16,-26-5-12-16,-9 1-1 0,-10-8 8 15,-6 0 22-15,7 2 4 0,3-1 0 16,16 9-7 0,6 6-4-16,9 11 3 0,10 4 8 15,4 10 35-15,5 4 21 16,-6 9 43-16,-6-1 9 16,-12-3-5-1,-13-2-14-15,-9-8-34 16,-5-7-37-16</inkml:trace>
  <inkml:trace contextRef="#ctx0" brushRef="#br2" timeOffset="146667.46">7393 12839 760 0,'9'-1'432'16,"6"-2"-4"0,26 2-312-16,10 1-37 15,15 0-39-15,1 0-14 16,-10 1-21-16,-6 2-33 15</inkml:trace>
  <inkml:trace contextRef="#ctx0" brushRef="#br2" timeOffset="146864.8799">7427 12970 602 0,'-8'7'342'0,"-5"5"-25"15,11 0-40-15,14-3-38 16,13 1-27-16,22-4-62 0,12 2-15 16,10-5-49-16,-5-3-20 15,-14 0-30-15,-8-2 0 16,-26 0-77-16</inkml:trace>
  <inkml:trace contextRef="#ctx0" brushRef="#br2" timeOffset="147434.8799">8289 12491 815 0,'-2'-1'409'16,"-1"8"-139"-16,-1 9-76 16,4 32-103-16,-1 13-19 15,3 26-22-15,5 12-15 0,-2 1-11 16,3-9-5-16,-1-26-5 15,-4-15-21-15,3-26-105 16,0-10-87-16</inkml:trace>
  <inkml:trace contextRef="#ctx0" brushRef="#br2" timeOffset="147595.26">8133 12532 761 0,'9'-11'393'0,"20"-9"-98"15,8 7-94-15,17 12-73 0,15 1-24 16,21 2-35-16,14 1-21 16,4 0-21-16,-8-3-43 15,-20-4-276-15</inkml:trace>
  <inkml:trace contextRef="#ctx0" brushRef="#br2" timeOffset="147788.8">8286 12898 1000 0,'13'0'405'0,"17"-3"-267"15,11-3-33 1,19-3-47-16,5 1-38 0</inkml:trace>
  <inkml:trace contextRef="#ctx0" brushRef="#br2" timeOffset="148105.8897">8578 13214 702 0,'0'-6'346'31,"0"-7"-111"-31,10-4-96 0,7-2-13 16,4-4 1-16,6 2-1 15,-5 0-9-15,-7 2-10 16,-4 8-22-16,-1 3-12 15,-6 13-27-15,0 8-6 16,-4 12-17-16,0 7-4 16,0 6-3-16,2 1-3 15,3-2-7-15,0-4-33 16,4-6-177-16</inkml:trace>
  <inkml:trace contextRef="#ctx0" brushRef="#br2" timeOffset="148330.8799">8880 13207 774 0,'2'0'415'0,"15"5"-36"16,10 6-157-16,7 8-77 15,7 6-22-15,-4 5-65 16,-3 4-21-16,-8-2-40 16,-4-2-104-16,-5-11-338 15</inkml:trace>
  <inkml:trace contextRef="#ctx0" brushRef="#br2" timeOffset="148479.84">9191 13195 1278 0,'-18'9'535'16,"-30"13"-308"-16,0 4-56 0,-1 9-80 16,0 1-30-1,10-2-39-15,9-3-44 0,18-16-491 16</inkml:trace>
  <inkml:trace contextRef="#ctx0" brushRef="#br2" timeOffset="148733.2">9455 12971 976 0,'-5'1'598'0,"-6"-1"-2"16,3 4-416-16,4-2-64 0,2 1-71 15,4 1-110-15</inkml:trace>
  <inkml:trace contextRef="#ctx0" brushRef="#br2" timeOffset="149051.99">9839 12786 1136 0,'-2'5'486'16,"-4"8"-253"0,0 5-75-16,-8 16-70 0,7 5-5 15,3 9-19-15,-2-2-10 16,9 0-10 0,3-7-6-16,6-12-6 15,8-1-4-15,10-15-8 16,4-4-3-16,-2-12-1 0,-2 0-64 15,-9-9-127 1</inkml:trace>
  <inkml:trace contextRef="#ctx0" brushRef="#br2" timeOffset="149213.17">9801 12652 1336 0,'3'1'558'16,"3"0"-346"0,1 1-72-1,-6 3-87-15,7 1-17 0</inkml:trace>
  <inkml:trace contextRef="#ctx0" brushRef="#br2" timeOffset="149642.18">9486 12336 897 0,'6'0'373'0,"18"0"-200"16,11 2-64-16,25 4-33 0,8 1-3 16,4 2-17-16,6 0-11 15,-10 2-16-15,-6-5-5 16,-13 0-5-16,-15-5-3 16,-18-3-9-16,-7-1-27 15,-12-8-45-15,-6 0-9 16,-5-7-6-16,1-2 25 15,5 3 36-15,8 1 7 0,7 11 5 16,2 2 1 0,5 7 14-16,-1 5 24 0,-1 9 64 15,-4 4 25-15,-9 6 33 16,-7 0-4-16,-11-2-49 16,-6-2-23-16,5-4-19 15,2-3-111-15</inkml:trace>
  <inkml:trace contextRef="#ctx0" brushRef="#br2" timeOffset="150138.49">10592 12683 610 0,'2'-5'456'15,"4"-4"11"1,-4 16-208 0,0 10-69-16,5 20-91 15,-1 8-8-15,1 13-36 0,1 5-10 0,-2-5-16 16,0-6-8 0,3-16-24-16,-5-8-63 0,-1-13-173 31</inkml:trace>
  <inkml:trace contextRef="#ctx0" brushRef="#br2" timeOffset="150304.23">10393 12924 838 0,'-1'-4'487'16,"5"-4"-50"-16,8 1-161 15,21-2-134-15,17 0-36 16,27 2-47-16,6 1-26 0,2 5-31 15,-4 1-63-15</inkml:trace>
  <inkml:trace contextRef="#ctx0" brushRef="#br2" timeOffset="150661.65">11353 12359 960 0,'-3'0'410'16,"3"10"-217"-16,-7 18-42 0,-1 32-84 15,0 10 9-15,-4 19 4 16,4 2 2 0,2-6-4-16,5 2-7 0,2-22-29 15,3-10-17 1,3-28-76-16,0-14-52 0</inkml:trace>
  <inkml:trace contextRef="#ctx0" brushRef="#br2" timeOffset="150808.02">11207 12355 680 0,'21'-27'406'0,"11"-25"-32"16,20 23-173-16,6 12-30 15,17 14-61-15,10 6-29 16,-2 7-47-16,0 2-15 15,-8 0-80-15,-6 1-108 16</inkml:trace>
  <inkml:trace contextRef="#ctx0" brushRef="#br2" timeOffset="151006.8297">11305 12638 1046 0,'7'0'422'15,"21"3"-257"-15,9-2-52 0,25 2-52 16,12-3-14 0,0 3-33-16,-4 4-120 0</inkml:trace>
  <inkml:trace contextRef="#ctx0" brushRef="#br2" timeOffset="151294.51">11619 13094 885 0,'13'-2'389'0,"6"-11"-189"16,5-3-29-16,-2-8-50 16,-2-1-17-16,0 0-30 0,-10 1-5 15,3 15 16-15,-9 5-1 16,-3 16-5-16,-1 12-8 16,-2 5-35-16,-1 3-9 15,-1-2-11 1,1-2-5-16,3-2-101 0,3-4-62 15</inkml:trace>
  <inkml:trace contextRef="#ctx0" brushRef="#br2" timeOffset="151678.84">11936 12974 820 0,'-3'0'397'15,"-6"6"-108"-15,11 7-170 16,6 3-21-16,10 0-17 16,9-2-9-16,11 1-19 0,3-7-5 15,2-3-7-15,-4-9-3 16,-9-14-7-16,-6-3-4 16,-10-8-7-16,0 4-5 15,-6 3-5-15,-3 5-5 16,-1 15-9-1,-4 5 2-15,-2 22 2 16,-2 5 4-16,4 14 10 0,0 5-1 16,0 8-3-1,-2 6 1-15,-14 4 4 0,1 4 1 16,-22-15 8-16,-9-11 1 16,-9-18 0-16,-6-18 4 0,11-20 9 15,8-11-1 1,24-24-25-16,11-6-24 15,21-7-115-15,11 0-114 0</inkml:trace>
  <inkml:trace contextRef="#ctx0" brushRef="#br2" timeOffset="151909.01">12731 12648 1565 0,'0'1'652'16,"-1"-1"-401"-16,-3 1-82 15,4-1-104-15,0 0-27 0,0 0-122 16</inkml:trace>
  <inkml:trace contextRef="#ctx0" brushRef="#br2" timeOffset="152293.21">13134 12415 1107 0,'0'-2'480'16,"-2"-2"-277"-16,0 4-61 0,1 0-95 15,1 0-27 1,0 0-20-16,1 5-36 0,3 4-165 31</inkml:trace>
  <inkml:trace contextRef="#ctx0" brushRef="#br2" timeOffset="152561.75">13156 12680 795 0,'-1'13'445'0,"-2"14"-66"0,4 19-192 16,6 16-37-16,3 15-57 16,1 3-25-16,-5 0-35 15,-6-2 27-15,-11-7 20 16,-8-4 1 0,-12-10 8-16,-5-11-33 0,-7-22-29 15,-2-10-2-15,-3-27-4 16,0-11-5-16,7-19-35 15,9-9-30-15,19-8-55 16,12-4-62-16,21-8-265 16</inkml:trace>
  <inkml:trace contextRef="#ctx0" brushRef="#br2" timeOffset="153055.7">12874 12135 615 0,'-2'-7'332'16,"2"-2"-87"-16,7 1-86 0,23 3-80 16,10 5-38-16,28 8-20 15,11 3 3-15,12 3 4 16,5 3 1-16,-12-6-1 16,-8-1-1-16,-25-9-4 15,-16-2-3-15,-19-9-27 16,-9 0-23-16,-11-6-16 15,-7-3-3-15,-6 1 19 0,-4-3 19 16,5 4 4-16,3 4-1 16,12 6-7-16,5 6 4 15,13 10 13 1,3 1 10-16,3 7 29 16,4 6 15-16,-7 2 38 15,-5 8 12-15,-17-3 30 0,-16-3 13 16,-22-1-17-16,-5-4-12 15,5-5-34-15,4-2-80 16</inkml:trace>
  <inkml:trace contextRef="#ctx0" brushRef="#br2" timeOffset="158095.8499">2854 14342 825 0,'9'0'351'0,"12"2"-187"15,4 3-40-15,15 2-39 16,1-1-26-16,7 0-38 16,3-3-15-16,-5-5-235 15</inkml:trace>
  <inkml:trace contextRef="#ctx0" brushRef="#br2" timeOffset="158256.22">2933 14550 879 0,'14'-1'414'0,"31"-1"-150"0,8 1-56 16,9 0-75-16,5 1-35 16,-11 2-73-16</inkml:trace>
  <inkml:trace contextRef="#ctx0" brushRef="#br2" timeOffset="161671.94">3799 14072 830 0,'-2'3'354'0,"-2"10"-171"15,2 20-84-15,2 18 0 16,1 29 22-16,4 12-1 16,-3 5-17-16,-1-7-20 0,-1-14-39 15,0-14-12 1,1-15-16-16,0-12-3 0,2-15-108 15,-1-9-124 1</inkml:trace>
  <inkml:trace contextRef="#ctx0" brushRef="#br2" timeOffset="161863.71">3663 14131 915 0,'16'-1'372'16,"7"-4"-212"-16,30 5-71 0,16 0-3 15,11 0-18-15,12 2-16 16,-5 3-26-16,-8 1-14 16</inkml:trace>
  <inkml:trace contextRef="#ctx0" brushRef="#br2" timeOffset="162072.5799">3930 14475 1921 0,'41'7'5'16,"-5"-4"2"-16,41 1-86 16</inkml:trace>
  <inkml:trace contextRef="#ctx0" brushRef="#br2" timeOffset="162419.77">3989 14932 531 0,'1'-6'256'16,"4"-11"-59"-16,4-2-49 15,4-6-15-15,0-3-6 16,3 3-12-16,-4-1 5 16,-2 8 13-16,-9 16 5 31,0 1-28-31,0 1-19 0,-2 0-28 0,0 11-13 0,-1 67 6 16,5-28 0-16,7 3-9 15,0-8-8 1,2-10-18-16,1-9-7 0,2-13-36 15,1-4-108 1</inkml:trace>
  <inkml:trace contextRef="#ctx0" brushRef="#br2" timeOffset="162657.3499">4449 14668 1154 0,'3'0'526'0,"-2"-1"-221"16,3 1-72-16,-4 0-88 15,0-1-37 1,0 1-62-1,0 0 20-15</inkml:trace>
  <inkml:trace contextRef="#ctx0" brushRef="#br2" timeOffset="163225.34">5040 14568 735 0,'-14'-10'426'0,"-7"1"-82"16,-10 1-107-16,-1 4-34 15,-9 7-76-15,-3-3-37 0,9 17-54 0,1 2-18 16,19 14-18-16,9 9-6 31,18 1-6-31,12 1-4 0,20-7-29 0,8-5-35 16,7-13-77-16,4-5-79 31</inkml:trace>
  <inkml:trace contextRef="#ctx0" brushRef="#br2" timeOffset="163468.3597">5334 14694 597 0,'-4'-11'317'0,"-9"-13"-49"16,-6 1-35-16,-10 2-47 16,-4 6-22-16,-8 7-55 15,1 4-27-15,-3 7-40 16,5 5-15-16,13 8-30 16,5 6-5-16,16 7-3 15,7 3 2-15,17-1 9 16,12-4 3-16,14-11 4 0,6-6 1 15,1-11 5-15,-4-6 2 16,-9-8 5-16,-10-6 3 16,-11-3 2-16,-7-4-5 15,-9 5-60-15,-2 5-76 16</inkml:trace>
  <inkml:trace contextRef="#ctx0" brushRef="#br2" timeOffset="163827.4799">5483 14625 1059 0,'3'-1'450'15,"1"-3"-247"-15,9 9-43 16,8 8-48-16,-1 3-9 16,10 16-11-16,-4 1-11 15,-10 6-16-15,-5 2-7 16,-20-8-1-1,-13-6-2-15,-10-9-3 0,-6-15-2 0,7-17-128 16,2-10-144-16</inkml:trace>
  <inkml:trace contextRef="#ctx0" brushRef="#br2" timeOffset="164293.73">6030 14188 765 0,'-27'23'369'15,"-38"41"-127"-15,-2 15-72 16,14 14-53-16,15 15-20 16,37 0-15-16,13-2-8 15,31-4-12-15,1-24-11 16,14-27-23-16,6-18-7 15,6-25-112-15</inkml:trace>
  <inkml:trace contextRef="#ctx0" brushRef="#br2" timeOffset="164547.04">5923 14650 741 0,'1'-2'382'0,"5"2"-69"0,3-1-130 16,22 2-71-16,10 2-8 15,24 0-34 1,8 2-23-16,0-1-15 0,-7-3-122 15</inkml:trace>
  <inkml:trace contextRef="#ctx0" brushRef="#br2" timeOffset="164892.15">6449 14545 1031 0,'-4'-13'441'0,"-2"-11"-240"0,11 3-74 15,12 0-68-15,10 6-24 16,15 12-20-16,5 6 0 16,1 12 0-1,-8 9 1-15,-20 4 5 0,-16 1 5 16,-19 5 7-16,-11 0-1 15,-16 4-10-15,2-2-6 16,4-5-9-16,10-4-1 16,20-10-5-1,7-7 1-15,20-9 2 0,5-2 1 16,10-5 2-16,7 0-1 16,1 3-5-16,-3-2-1 0,1 5-99 15</inkml:trace>
  <inkml:trace contextRef="#ctx0" brushRef="#br2" timeOffset="165196.62">7057 14581 863 0,'-10'-8'403'0,"-13"-5"-163"16,-6 0-37-16,0 11-67 0,-3 3-35 16,9 9-54-16,2 9-18 15,2 0-20-15,9 5-1 16,5 9 0-16,8-1 0 16,12 0 0-1,3-1 0-15,9-11 6 0,6-7 4 16,9-13 13-16,-1-6 3 15,-5-10 2 1,-11-4-1-16,-17-5-9 16,-5-2-24-16,-9 1-124 15</inkml:trace>
  <inkml:trace contextRef="#ctx0" brushRef="#br2" timeOffset="165537.9">7070 14339 905 0,'-3'-3'488'15,"-1"-3"-119"-15,5 6-196 16,-1 0-52-16,0 0-64 16,7 4-14-16,10 4-14 15,30 10-3-15,-30-22 1 16,-1-5 3-16,-7-6 4 16,-7-2-1-16,-10 4-12 15,-9 0-9-15,-7 8-18 16,-3 5-17-16,8 9-160 0</inkml:trace>
  <inkml:trace contextRef="#ctx0" brushRef="#br2" timeOffset="165890.6">7323 14164 749 0,'5'-1'395'0,"13"6"-75"15,3 10-71-15,6 21-66 16,-1 15-15-16,9 32-28 16,-2 4-13-16,-13 3-35 15,-6-2-19-15,-30-15-38 16,-13-2-11-16,-4-2-15 0,3-5-5 16,3-16-24-16,4-11-81 15</inkml:trace>
  <inkml:trace contextRef="#ctx0" brushRef="#br2" timeOffset="182402.2">7931 14671 897 0,'-1'0'475'0,"-2"-2"-93"15,0 0-58-15,2 1-78 16,0-1-44-16,0 1-87 16,-1 0-28-16,1 0-47 15,1 0-21-15,0 0-211 16</inkml:trace>
  <inkml:trace contextRef="#ctx0" brushRef="#br2" timeOffset="182747.05">8303 14598 826 0,'-1'1'454'16,"0"0"-106"-1,-7 9-113-15,0 4-45 0,-3 14-48 16,0 8-29-1,3 5-48-15,2 1-21 16,13-2-26-16,11-7-5 16,10-11-1-16,6-2 0 0,0-14 1 15,-5-2 0-15,-9-4-9 16,0-2-47-16</inkml:trace>
  <inkml:trace contextRef="#ctx0" brushRef="#br2" timeOffset="182973.8199">8230 14415 994 0,'2'-3'463'15,"5"1"-214"1,0-1-57-16,3 3-104 16,-4-2-36-16,1 2-96 15,0-1-117-15</inkml:trace>
  <inkml:trace contextRef="#ctx0" brushRef="#br2" timeOffset="183358.5">8062 14178 1100 0,'7'-2'462'0,"19"-1"-259"16,11 5-55-16,19-1-41 15,10 4-19-15,4 2-33 16,-1-1-9-16,-8 3-25 16,-6-3-6-16,-15-6-10 15,-6 0-10-15,-16-3-48 16,-8-4-19-16,-9-7-20 16,-4-6 9-16,-6-3 42 15,-2 1 20-15,4 8 28 16,4 6 6-16,4 10 14 15,2 0 9-15,8 5 25 0,1 7 11 16,3 8 28-16,-3 4 16 16,-11 7-3-16,-7 1-6 15,-12-1-37-15,-4 3-23 16,-1-1-103-16</inkml:trace>
  <inkml:trace contextRef="#ctx0" brushRef="#br2" timeOffset="186656.28">9229 14399 789 0,'0'10'400'0,"-3"8"-100"15,4 22-69-15,-1 16-69 16,2 6-34-16,5 14-56 16,-7-9-20-16,1-7-26 15,-1-9-7-15,1-18-33 16,0-12-119-16</inkml:trace>
  <inkml:trace contextRef="#ctx0" brushRef="#br2" timeOffset="186814.44">9016 14645 879 0,'6'0'403'15,"17"1"-117"-15,12 0-84 0,28 3-46 16,9-1-23-1,5 1-72-15,1-2-14 16,-13 5-556-16</inkml:trace>
  <inkml:trace contextRef="#ctx0" brushRef="#br2" timeOffset="187195.13">9921 14367 936 0,'1'16'370'0,"1"23"-208"16,1 13-33-16,-3 7 1 0,0 2-14 15,0-4-44-15,0-7-22 16,0-13-21-1,0-13-4-15,0-18 22 0,-3-10 12 16,0-19 22 0,-2-9 4-16,-4-19-10 0,-3-12-9 15,-4-22-22 1,4-10-5-16,1-5-23 16,8 6-8-16,10 23-13 15,3 16-3-15,20 23-6 16,8 6 0-16,19 18 2 15,9 6-1-15,14 10-5 16,1 6-21-16,-4 1-208 0,-3 1-150 16</inkml:trace>
  <inkml:trace contextRef="#ctx0" brushRef="#br2" timeOffset="187414.3199">9958 14445 950 0,'3'-2'444'0,"16"-5"-160"16,8 0-121-16,27-2-86 15,10 0-14-15,6 7-29 16,-4 3-14-16,-14 8-208 15</inkml:trace>
  <inkml:trace contextRef="#ctx0" brushRef="#br2" timeOffset="187690.11">10280 14749 874 0,'2'-2'437'0,"3"0"-103"15,5-4-175-15,3-3-12 0,10-5-49 16,3-1-29 0,4-2-37-16,0 0-7 0,-7 4 6 15,-7 3 5 1,-6 11 11-16,-5 8 8 16,-5 14 0-16,0 12 1 0,-1 11-2 15,0 6-4 1,1 7-9-16,1-8-10 0,5-9-16 15,3-5-8-15,6-21-16 16,1-5-51-16</inkml:trace>
  <inkml:trace contextRef="#ctx0" brushRef="#br2" timeOffset="187842.05">10811 14759 1315 0,'3'-5'661'0,"-3"-3"-180"0,1 0-230 16,5 7-144-1,-6 1-41-15,4 4 248 0</inkml:trace>
  <inkml:trace contextRef="#ctx0" brushRef="#br2" timeOffset="188362.76">11507 14516 435 0,'-6'-8'330'0,"-12"-12"85"0,-9 4-98 16,-10 8-83-16,-11 0-34 16,3 11-60-16,1 4-28 15,14 5-29-15,19 6-16 16,7-1-35-16,9 5-14 15,9 3-8-15,-2 1 0 16,10 5 4-16,-2 3 2 16,-8 0 1-16,-9 0 0 15,-15-7-1-15,-3-2-10 16,-4-12-89-16,4-9-88 0</inkml:trace>
  <inkml:trace contextRef="#ctx0" brushRef="#br2" timeOffset="188548.93">11539 14562 594 0,'15'-8'424'15,"11"-3"-6"-15,-6 10-97 0,-2 6-40 16,-11 10-81-16,-2 3-39 16,-3 9-64-16,-5 3-28 15,-1 7-37-15,-4 0-11 16,-3-7-35-16,2-2-108 15</inkml:trace>
  <inkml:trace contextRef="#ctx0" brushRef="#br2" timeOffset="188682.47">11564 14233 999 0,'-2'-5'442'16,"1"-8"-223"-16,-1 12-141 15,2 4-62-15,3 8-263 16</inkml:trace>
  <inkml:trace contextRef="#ctx0" brushRef="#br2" timeOffset="188977.3199">11747 14561 841 0,'10'14'409'0,"10"14"-146"15,-3 6-54-15,-4-2-73 0,-6-1-22 16,-7-4-26-16,3-7-6 16,-3-7 0-1,1-7-1-15,2-13-4 0,-2-7-8 16,8-12-23-16,4-5-11 16,4-1-17-16,4 0-2 15,5 9-3-15,0 2 0 16,5 12 6-1,-1 7-4-15,-3 8 14 0,0 4 5 16,-10 8 14-16,-3 7 7 16,-7 0-8-16,-1 6-6 15,-5-3-4-15,0-5-61 16</inkml:trace>
  <inkml:trace contextRef="#ctx0" brushRef="#br2" timeOffset="189417.4799">12690 14048 1067 0,'-30'19'454'0,"-27"11"-246"15,-6 39-68-15,0 17-16 16,20 22-25-16,18 3-19 16,29-7-25-16,23-11-11 15,21-19-12-15,8-14-7 16,10-18-32-16,-9-9-70 15,-6-25-180-15,-8-9-149 0</inkml:trace>
  <inkml:trace contextRef="#ctx0" brushRef="#br2" timeOffset="189599.46">12636 14571 982 0,'1'-1'467'0,"9"0"-173"0,8-3-63 16,13 4-109-16,11 3-23 16,16-1-55-16,3 5-15 15,6-1 142-15</inkml:trace>
  <inkml:trace contextRef="#ctx0" brushRef="#br2" timeOffset="189939.97">13157 14485 1051 0,'-2'-8'473'0,"-3"-9"-227"16,7 2-87-16,12 0-81 15,8 6-27-15,11 6-24 0,4 5-2 16,-2 11-3-16,-5 3-1 16,-14 6 11-16,-15-1 8 15,-17 7 6-15,-6 2-2 16,-9 3-11-16,6 6-12 16,9-5-14-16,3 1-4 15,16-8-4-15,7-9-2 16,10-7 1-16,6-6 1 0,9-4-18 15,2-1-25-15,7-4-179 16,-1-2-246-16</inkml:trace>
  <inkml:trace contextRef="#ctx0" brushRef="#br2" timeOffset="190222">13774 14492 951 0,'-18'-14'507'16,"-15"-13"-128"-16,-1 6-158 16,0 5-40-16,-2 15-76 15,4 9-33-15,-3 18-43 16,5 8-12-16,7 7-11 16,7 2-3-16,20 0-3 15,8-5-4-15,24-6 4 16,4-5 4-16,4-14 10 15,0-10 9-15,-4-13 14 0,-4-9 3 16,-11-12 4-16,-6 0-3 16,-19-9-18-16,-7 2-23 15,-10-5-140-15,1 4-538 16</inkml:trace>
  <inkml:trace contextRef="#ctx0" brushRef="#br2" timeOffset="190506.79">13859 14261 764 0,'-8'-2'410'15,"-7"-3"-94"1,1 5-147-16,5 5-40 0,7 3-43 15,5 2-9 1,11 2-10-16,5-4 6 16,4-6 4-16,1-4 0 15,-7-6-5-15,-7-4-7 0,-11-2-23 0,-8 2-14 16,-14 6-32-16,-4 6-64 16</inkml:trace>
  <inkml:trace contextRef="#ctx0" brushRef="#br2" timeOffset="190743.05">13992 14042 1211 0,'15'0'572'0,"11"2"-230"16,7 20-165-16,0 7-38 15,-2 25-49-15,-1 12-19 0,-12 26-31 32,-4 5-12-32,-13-4-16 0,-5-4-3 15,-11-19-5 1,-4-10-2-16,-6-15-28 16,-6-8-66-16</inkml:trace>
  <inkml:trace contextRef="#ctx0" brushRef="#br2" timeOffset="191184.17">14608 14460 1354 0,'4'0'577'0,"-1"0"-342"15,-3 3-60 1,0-3-103-16,0 0-36 0,0 0 191 16</inkml:trace>
  <inkml:trace contextRef="#ctx0" brushRef="#br2" timeOffset="191562.47">15042 14278 1001 0,'6'-8'538'15,"2"-8"-129"-15,-3 3-223 16,1 3-62-16,-5 0-80 15,2 3-27-15,-2 6-141 16,1 1-162-16</inkml:trace>
  <inkml:trace contextRef="#ctx0" brushRef="#br2" timeOffset="191827.57">15079 14473 1008 0,'0'19'489'0,"4"23"-187"0,4 10-61 16,4 14-100-16,-4 8-41 15,-6 16-39 1,2 2-4-16,-13-9-1 0,0-9-2 16,-4-20-8-16,-16-13-4 15,-9-14-4-15,-8-10-2 16,-11-20-2-16,5-9-4 15,13-12-14-15,8-6-11 16,17-13-47-16,6-6-59 0,14-24-177 16</inkml:trace>
  <inkml:trace contextRef="#ctx0" brushRef="#br2" timeOffset="192306.78">14898 13917 717 0,'-3'-1'403'0,"2"-1"-84"16,7 2-89 0,-6 0-71-16,27 1-25 15,52 6-12 1,-22-6-10-16,8-1-43 16,4-1-19-16,-4-6-30 15,-6 3-8-15,-17-7-11 0,-13 1-7 16,-14-2-52-16,-10 0-20 15,-14 1-9-15,-9-2 5 16,-8 0 50-16,-1 1 20 16,7 3 11-16,6 4-3 15,11 6-4-15,6 1-1 0,12 7 4 16,3 2 5-16,13 8 14 16,0 7 7-1,2 7 21-15,-8 1 21 16,-17 0 56-16,-10-3 21 15,-21-8 10-15,-4-4-17 0,-5-4-60 16,3-3 8-16</inkml:trace>
  <inkml:trace contextRef="#ctx0" brushRef="#br2" timeOffset="195680.97">2759 15937 759 0,'21'4'362'15,"13"-3"-133"-15,16 7-117 16,2-2-22-16,-1 1-45 15,-5-3-28-15,-9-1-268 16</inkml:trace>
  <inkml:trace contextRef="#ctx0" brushRef="#br2" timeOffset="195855.59">2798 16078 727 0,'4'1'369'0,"14"1"-82"16,13 2-40-16,15-4-19 0,6-4-33 0,-1 4-66 31,-4-1-42-31,-7 2-45 0,-7 3-85 16</inkml:trace>
  <inkml:trace contextRef="#ctx0" brushRef="#br2" timeOffset="196650.54">4045 15730 623 0,'-4'-4'331'0,"-4"-1"-69"16,-2 0-65-16,-9 1-70 16,1 2-23-16,-16-1-41 15,0-4-12-15,-4-1-24 16,-1-3-9-16,11 4-17 16,3 5-4-16,7 4-12 15,1 8-6-15,1 10-4 16,-3 8-3-16,3 11-1 15,2 5 4-15,6 6 10 16,5-3 8-16,7-10 11 0,8-6 6 16,12-21 12-1,7-7 3-15,11-16 3 0,5-9-1 16,7 4 3-16,-3 1 1 16,-4 17 13-16,-5 11 6 15,-13 13-1-15,-6 5 2 16,-16 9-6-16,-7 1-2 15,-18 5-2-15,-8 0-4 16,-7-2-7-16,-7-2-8 16,-7-13-3-16,0-7 2 15,14-26-3 1,17 3 0-16,1 0-20 16,-41-19-10-16,15-10-27 0,13-2-11 0,33 14-26 15,11 5-20-15,20 7-129 16</inkml:trace>
  <inkml:trace contextRef="#ctx0" brushRef="#br2" timeOffset="196934.44">4380 16117 1055 0,'0'1'520'0,"1"3"-184"16,3-2-23-16,-4-2-63 15,0 0-45-15,0 0-65 16,0 0-28-16,-1-1-56 15,-1 0-1-15,1 0-472 16</inkml:trace>
  <inkml:trace contextRef="#ctx0" brushRef="#br2" timeOffset="198186.53">4999 16000 627 0,'-3'-6'354'0,"-13"-9"-29"15,-3 3-57-15,-13 12-66 16,-7 6-42-16,-10 18-79 15,0 10-38-15,8 5-37 16,14 6-9-16,31 2-12 0,18-2 0 16,32-9-5-16,9-6-2 15,5-19-25-15,0-4-44 16,-6-7-76-16,-6-6-37 16,-8-7-31-16,-6-5 26 15,-13-6 82-15,-6-1 47 16,-9-3 82-16,-7 0 47 15,-7 3 62 1,-4 2 24-16,-7 5 34 16,-3 1-2-16,-9 8-18 15,-7-1-13-15,-10 6-31 0,-4 2-18 16,5 9-33-16,0 6-14 0,19 10-23 16,6 3-7-1,13 1-6-15,8 4-2 0,6-7 0 16,12 1 0-1,9-13 3-15,7-7 2 16,5-15 7-16,-5-7 2 0,-4-7 1 16,0-3-2-1,-2 7-7-15,1-1-4 0,-6 9 0 16,-4 4 0-16,-2 11 5 16,-6 3 3-16,-3 7 5 0,1 8 7 15,-14-3 18-15,3 8 3 16,-7-2 3-1,-14-3-6-15,1-3-5 0,-4-8-58 16</inkml:trace>
  <inkml:trace contextRef="#ctx0" brushRef="#br2" timeOffset="198622.44">6048 15685 768 0,'-17'1'356'0,"-20"7"-125"16,-4 8-43-16,-4 24-51 15,-3 11-25-15,1 21-58 16,8 8-23-16,22 5-22 16,13-1-5-16,31-9-1 15,11-7 0-15,16-14 3 16,10-13 1-16,14-18 8 16,6-11-90-16</inkml:trace>
  <inkml:trace contextRef="#ctx0" brushRef="#br2" timeOffset="198952.4199">6175 16017 963 0,'-1'-21'413'0,"9"-23"-237"16,8 2-20-16,18 14-31 15,5 7-17-15,7 23-18 16,-5 12-17-16,-13 17-33 16,-7 7-8-16,-26 5-7 15,-4-3-2-15,-20 2-3 16,-4-1-5-16,-2-2-6 16,3-1-4-16,15-11-6 15,9-5-2-15,14-10-2 16,8-5 2-16,19-5 3 15,0-2 0-15,7-4 0 16,3-2-7-16,2-4-71 0,6 0-92 16</inkml:trace>
  <inkml:trace contextRef="#ctx0" brushRef="#br2" timeOffset="199212.71">6807 16028 668 0,'-13'-14'443'0,"-11"-14"-13"16,-8 1-168-16,-4 3-56 0,-3 11-94 16,2 11-37-16,3 15-55 15,1 9-11-15,15 9-9 16,3 6-5 0,18 3-5-16,12-2 2 15,14-7 1-15,10-3 6 16,7-12 9-16,1-7 3 15,1-9 9-15,-26-11 4 16,-12 5 6 0,1 1 1-16,15-27-11 0,-10-7-16 0,-16-3-113 15,-12 12-107-15</inkml:trace>
  <inkml:trace contextRef="#ctx0" brushRef="#br2" timeOffset="199481.5">6912 15785 1153 0,'-1'0'489'0,"-9"2"-293"0,6 4-68 16,-4 5-87-1,5 2-18-15,7 3-9 0,3-4 1 16,9-5 9-16,-3-6 8 15,-1-8 16-15,-4-6 6 16,-6-5-4-16,0 0-8 16,-8 3-27-16,0 4-15 15,-1 11-133-15,-2 3-65 16</inkml:trace>
  <inkml:trace contextRef="#ctx0" brushRef="#br2" timeOffset="199715.37">7065 15736 1118 0,'9'0'547'15,"9"0"-168"-15,6 13-205 16,5 7-35-16,5 17-42 16,3 11-17-16,-6 12-25 15,-11 5-11-15,-21-1-20 16,-15-3-10-16,-28-2-4 15,-7 1-2-15,-5-3-1 16,-1-3-1-16,12-7-5 16,7-8-48-16,9-12-194 0,2-5 79 15</inkml:trace>
  <inkml:trace contextRef="#ctx0" brushRef="#br2" timeOffset="202757.15">7576 16182 906 0,'-5'0'480'15,"-4"1"-53"-15,0 5-263 16,2 2-39-16,5-1-49 0,2-2-34 16,15-4 258-16</inkml:trace>
  <inkml:trace contextRef="#ctx0" brushRef="#br2" timeOffset="203060.05">7999 16073 1017 0,'-2'3'422'0,"-8"7"-229"15,-1 4-54-15,1 16-54 0,-3 3-2 16,6 9-22-16,2 3-6 16,5-3-13-16,3 0-8 15,8-12-17-15,9-4-3 16,0-13-6-16,6-6-4 15,-1-6 1-15,-1-2-102 16,3-4-447-16</inkml:trace>
  <inkml:trace contextRef="#ctx0" brushRef="#br2" timeOffset="203249.37">7982 15883 996 0,'-3'0'467'0,"6"0"-188"16,0 5-128-16,-3-5-107 0,0 0 10 16</inkml:trace>
  <inkml:trace contextRef="#ctx0" brushRef="#br2" timeOffset="203643.28">7823 15656 960 0,'15'0'423'0,"11"-4"-218"0,21 4-65 15,9 0-4-15,13 2-51 16,6 1-30-16,-7 1-37 16,-7 0-10-16,-14 3-20 15,-13-2-36-15,-14-2-128 16,-12-3-36-16,-11-6-15 0,-6-6 37 15,-7-8 134 1,2 2 56-16,2 0 97 16,8 5 41-16,2 7 48 0,5 2 3 15,1 9-42-15,0 6-18 16,-2 8-22-16,-6 3-12 0,-6 4-22 31,-4 1-18-31,1 4 0 0,0-2 181 0</inkml:trace>
  <inkml:trace contextRef="#ctx0" brushRef="#br2" timeOffset="204851.3199">8910 15937 727 0,'1'-6'397'0,"-2"-4"-86"15,1 7-55-15,4 18-96 16,1 12-42-16,6 21-46 0,0 9-2 15,0 8-11-15,-3-2-8 16,2 2-24-16,-5-9-8 16,2-17-21-16,-2-9-88 15,-2-26-476-15</inkml:trace>
  <inkml:trace contextRef="#ctx0" brushRef="#br2" timeOffset="205009.73">8778 16159 1050 0,'1'-2'463'0,"9"1"-221"31,6-1-41-31,16 1-41 0,15-1-39 0,23-2-56 16,10 4-21 0,12-2 26-16,-5 2-141 15</inkml:trace>
  <inkml:trace contextRef="#ctx0" brushRef="#br2" timeOffset="206755.55">10867 15347 848 0,'-12'8'373'0,"-18"24"-161"0,-10 17-63 15,-9 34-26-15,-4 16-8 0,3 30-33 16,4 7-14-16,25-1-33 16,16-6-10-1,27-29-12-15,20-9-2 16,20-26-6-16,11-17 0 16,5-26-90-16,1-14-113 15</inkml:trace>
  <inkml:trace contextRef="#ctx0" brushRef="#br2" timeOffset="206944.67">10811 15973 1085 0,'6'-3'461'16,"15"0"-220"-16,9 4-85 15,21 7-44-15,13 3-24 0,14-2-50 16,2 0-4-16</inkml:trace>
  <inkml:trace contextRef="#ctx0" brushRef="#br2" timeOffset="207326.15">11620 15902 564 0,'-11'-7'377'0,"-18"-10"49"0,-4 5-127 0,-5 4-100 31,2 3-36-31,9 10-81 0,5 3-31 16,16 9-36-16,6 6-5 15,15 4 2 1,8 10 3-16,15-3 5 16,5 1 0-16,-6-2-4 15,-8-6-2-15,-23 1 2 16,-13-4 1-16,-24-7 3 15,-10-4 2-15,-8-13-11 16,0-4-19-16,15-9-137 0,7-2-128 16</inkml:trace>
  <inkml:trace contextRef="#ctx0" brushRef="#br2" timeOffset="207481.25">11723 15887 994 0,'3'-2'510'16,"5"5"-145"-16,-1 6-97 0,-2 14-100 16,-3 5-55-16,-3 5-66 15,0 5-20 1,1-4-12-16,-1-4-56 0,3-5-110 16</inkml:trace>
  <inkml:trace contextRef="#ctx0" brushRef="#br2" timeOffset="207643.6">11678 15632 866 0,'0'-6'422'0,"4"-7"-105"16,4 14-261-16,-3 2-34 15,8 9-299-15</inkml:trace>
  <inkml:trace contextRef="#ctx0" brushRef="#br2" timeOffset="207892.8199">11860 15875 859 0,'14'21'511'15,"4"11"-52"-15,-3 6-220 16,-2 0-49-16,-13-6-68 16,-6 0-28-16,-1-6-40 15,-1-8-15-15,5-4-19 16,3-6-3-16,4-17-7 15,10-6-2-15,7-11-4 16,6-8-3-16,8 4 1 16,1 0 1-16,1 8 3 15,-5 13 4-15,-8 16 12 16,-2 14 4-16,-12 13 4 16,-4 4-4-16,-7 4-6 0,-7-6 1 15</inkml:trace>
  <inkml:trace contextRef="#ctx0" brushRef="#br2" timeOffset="208370.81">12658 15515 1152 0,'-16'10'459'0,"-28"17"-270"15,-9 9-67-15,-5 31-33 0,4 9-7 0,23 17-33 16,11 8-18-16,31-9-16 16,9-8-6-16,24-21-9 31,14-14-14-31,14-19-118 0,8-9-133 0</inkml:trace>
  <inkml:trace contextRef="#ctx0" brushRef="#br2" timeOffset="208672.4499">12767 15832 896 0,'0'-28'402'15,"8"-30"-168"-15,11 14-59 16,16 22-41-16,7 9-14 0,6 24-30 15,-2 11-23-15,-18 14-25 16,-11 6-5-16,-35 12-13 16,-11 5-4-16,-18-1-8 15,-4-2-5-15,17-18-5 16,7-12-8-16,27-11-7 16,16-8 0-16,18-10 0 15,6-1 7-15,8-7 4 16,5 6-7-16,0 0-79 15,6 3-92-15</inkml:trace>
  <inkml:trace contextRef="#ctx0" brushRef="#br2" timeOffset="208925.91">13394 15837 602 0,'-8'-8'405'0,"-12"-9"40"0,-5 3-136 15,-5 3-107-15,-3 2-41 16,2 9-73-16,1 4-27 0,6 21-37 15,5 11-10 1,9 17-7-16,10 7-2 16,8-7-4-16,9-7-1 15,14-16 5-15,7-12 2 0,15-14 9 16,-2-8 8 0,-9-19 18-16,-11-6 4 0,-21-8 5 15,-8-5-6 1,-15-2-27-16,-8 3-17 0,-6 8-118 15,7 9 80-15</inkml:trace>
  <inkml:trace contextRef="#ctx0" brushRef="#br2" timeOffset="209144.63">13550 15663 729 0,'-12'-2'391'0,"-9"2"-85"0,-1 0-125 16,6 8-105-16,4 1-29 16,12 5-25-16,9 2 2 15,10-5 35-15,1 0 18 16,2-11 22-16,-4-3 1 16,-8-7-27-16,-4 0-19 0,-6 0-33 15,0 5-45-15,-3 5 24 16</inkml:trace>
  <inkml:trace contextRef="#ctx0" brushRef="#br2" timeOffset="209379.17">13601 15519 939 0,'4'-5'480'0,"9"5"-127"16,4 13-116-16,4 17-99 0,7 17-20 15,1 23-18 1,1 13-8-16,-12 21-11 16,-9 0-20-16,-17-1-35 15,-10-9-7-15,-10-19-16 16,-3-9 2-16,-1-26 11 16,0-13-53-16,1-27 60 0</inkml:trace>
  <inkml:trace contextRef="#ctx0" brushRef="#br2" timeOffset="209943.26">13805 15318 943 0,'12'9'405'15,"21"33"-169"-15,7 19-63 16,12 44 0-16,1 23-16 16,-15 15-54-16,-8 6-36 15,-28-12-47-15,-12-14-5 16,-12-33-5-16,-2-17 1 15,-2-32 3-15,7-18-29 0,5-17-144 16,1-11-57 0</inkml:trace>
  <inkml:trace contextRef="#ctx0" brushRef="#br2" timeOffset="210383.91">14635 15816 1285 0,'-1'-1'546'0,"-3"-2"-322"16,4 3-63-16,0 0-95 16,0 0-31-16,0 0-79 15,0 0-79-15</inkml:trace>
  <inkml:trace contextRef="#ctx0" brushRef="#br2" timeOffset="210682.06">14605 16095 868 0,'-1'7'497'0,"-4"6"-81"16,5 10-167-16,5 8-35 15,0 14-70-15,6 11-24 16,0 16-56-16,-5 4-10 16,-6 0-13-16,-7-7-7 15,-15-17-7-15,-6-8-5 16,-12-20-8-16,3-11 1 15,7-24-85-15,5-16-85 16,17-26-197-16,6-11-187 0</inkml:trace>
  <inkml:trace contextRef="#ctx0" brushRef="#br2" timeOffset="211182.62">14394 15521 656 0,'-1'1'345'0,"0"-1"-60"0,4 4-82 15,-3-4-57-15,24 2-16 16,57 6-25-16,-23-4-14 16,10 0-24-16,4 1-14 15,-7 2-28-15,-6-3-9 16,-27-3-6-16,-10-1 0 0,-20-2-6 15,-4-2-11-15,-9-5-23 16,-2-3-6-16,0-6 0 16,4 2 8-16,6 2 14 15,3 4 0-15,8 8 7 16,3 2 6-16,3 11 22 16,2 3 13-16,-2 7 21 15,-4 0 12-15,-11 3 41 16,-8 4 15-16,-17-1-3 15,-1 1-16-15,0-3-28 16,3-5-74-16</inkml:trace>
  <inkml:trace contextRef="#ctx0" brushRef="#br2" timeOffset="-211365.0799">2705 17234 664 0,'18'0'288'0,"31"0"-158"15,7 3-15 1,8 0-48-16,-4 0-21 0,-13 4-15 16,-9-1-172-1</inkml:trace>
  <inkml:trace contextRef="#ctx0" brushRef="#br2" timeOffset="-211194.65">2697 17391 853 0,'6'0'392'15,"14"-1"-132"-15,15-1-61 16,24-1-49-16,8 1-8 0,2 2-49 15,-6 3-30 1</inkml:trace>
  <inkml:trace contextRef="#ctx0" brushRef="#br2" timeOffset="-210391.8499">4092 17017 566 0,'-11'0'237'15,"-16"-2"-97"1,-7-1-25-16,-8 2-3 0,-6-5-3 15,1-1-47 1,1 1-25-16,6 2-50 0,3 2-11 16,7 2-17-16,0 4-2 0,9 4 22 15,5 7 4-15,6 2 25 32,2 5 10-32,3 3 20 0,1-5 8 0,4 8 4 15,4-4-4-15,4-2-11 16,1 1-5-1,4-12-7-15,4-3 0 16,5-8 1-16,5-5-2 16,11-1-5-16,5 0-6 15,16 12 0-15,-1 4 7 16,-10 12 17-16,-2 6 16 16,-26 11 38-16,-12 7 11 0,-14 8 0 15,-11 1-7-15,-14-8-36 0,-6-9-13 16,-18-21-13-16,-9-8-5 15,1-19-9-15,5-5-7 16,18-6-23 0,10-3-15-16,21 2-49 15,10 0-26-15,24-3-160 0,12 0-115 0</inkml:trace>
  <inkml:trace contextRef="#ctx0" brushRef="#br2" timeOffset="-210078.8597">4593 17308 695 0,'-9'-7'379'0,"-5"-7"-94"16,-11 3-101-16,3 2-19 16,-10 4-50-16,-2 6-26 0,-1 7-42 15,-5 8-16-15,12 15-24 16,2 3-3-16,22 13-1 16,8 3-2-16,17-3-3 15,12 1-2-15,11-14-13 16,6-8-29-1,7-10-160-15,1-7-123 0</inkml:trace>
  <inkml:trace contextRef="#ctx0" brushRef="#br2" timeOffset="-209762.72">4871 17466 499 0,'4'-16'263'0,"4"-14"-18"16,-6 2-19-16,-11 6 5 15,-4 5-18-15,-17 0-58 0,-3 2-32 16,-12 7-59-16,0 5-20 15,3 10-33-15,5 8-10 16,13 9-10-16,5 5-7 16,16 1-2-16,4 1 2 15,16-6 6-15,3-6 5 16,9-11 7-16,8-5 2 16,7-9 3-16,0-10 1 15,5-6-1-15,-3-4-1 0,-5 7 7 16,0 7 15-16,-11 10 36 15,-6 5 20-15,-5 12 26 16,-6 5-1-16,-5 5-17 16,-6 1-15-16,-9 0-26 15,-5-4-13-15,-3-7-17 16,-2 0 8 0,-4-10-176-16</inkml:trace>
  <inkml:trace contextRef="#ctx0" brushRef="#br2" timeOffset="-209317.78">5672 16846 823 0,'-23'0'346'16,"-26"18"-180"-1,-2 16-38-15,-2 26-44 0,5 10-17 16,5 11-43 0,7 3-10-16,27 6-9 15,14 2-3-15,27-16 5 16,11-6 4-16,15-29 7 0,13-13 1 15,13-16 4 1,3-9-51-16</inkml:trace>
  <inkml:trace contextRef="#ctx0" brushRef="#br2" timeOffset="-209009.3">5953 17324 815 0,'-7'-29'373'16,"-6"-31"-173"-16,5 6-61 16,17 12-66-16,7 12-14 15,15 15-2-15,3 9 6 16,0 15 6-16,-1 7-4 16,-14 15-4-16,-7 7-3 15,-21 11-3-15,-11 1-6 16,-11 14-17-16,0-2-9 15,7-10-13-15,7-5-6 16,17-21-5-16,5-11-1 16,16-8-1-16,4-5 1 0,12-4 2 15,7 0 1-15,5-1-5 16,1-4-84-16</inkml:trace>
  <inkml:trace contextRef="#ctx0" brushRef="#br2" timeOffset="-208725.14">6545 17218 907 0,'-13'-13'417'0,"-13"-11"-168"0,-1 1-69 16,1 7-69-16,2 7-26 16,-2 9-49-16,1 8-17 15,-2 14-18-15,4 9-4 16,4 14-1-16,5 10 1 15,13 9 2-15,9-4-4 16,20-7 5-16,4-14 3 16,12-22 12-16,-3-10 10 15,2-21 13-15,-2-8 2 16,-10-19 2-16,-1-7-2 16,-16-2-9-16,-5-1-9 0,-9 12-103 15,-4 7-91 1</inkml:trace>
  <inkml:trace contextRef="#ctx0" brushRef="#br2" timeOffset="-208487.31">6768 17022 570 0,'-10'1'336'0,"-5"4"-14"16,9 9-227-16,2-4-29 15,12 6-39-15,6-4-6 16,9-5 9-16,1 3 8 16,-1-11 16-1,2 1 7-15,-9-4 6 0,-9-8-5 16,-7 4-22 0,-6-7-18-16,-10 2-109 0,8 7-111 15</inkml:trace>
  <inkml:trace contextRef="#ctx0" brushRef="#br2" timeOffset="-208290.93">6873 16834 848 0,'8'2'390'0,"7"10"-111"16,3 15-94-16,16 20-17 0,0 8-2 31,4 15-39-31,1 4-21 0,-18 2-37 0,-13 5-20 31,-22 2-24-31,-17-7-1 0,-10-9-4 16,-5-8 0-16,-13-22 1 16,2-3-28-16</inkml:trace>
  <inkml:trace contextRef="#ctx0" brushRef="#br2" timeOffset="-207833.61">7449 17352 1031 0,'-5'4'453'0,"-7"5"-199"16,3 4-74-16,2 2-70 0,3-1-28 15,11-2-57-15,2-7-28 16</inkml:trace>
  <inkml:trace contextRef="#ctx0" brushRef="#br2" timeOffset="-207563.4799">7848 17240 847 0,'3'-3'436'16,"1"-2"-93"-16,-3 6-101 0,-1-1-74 16,0 9-19-16,-1 21-40 15,0 50-29 1,-4-32-37-16,5 4-13 0,4-6-22 16,-1-5-4-16,11-15 2 15,-5-6 0-15,8-11 0 16,2-3 1-16,2-6-7 15,3-3-42-15,2 1-190 16</inkml:trace>
  <inkml:trace contextRef="#ctx0" brushRef="#br2" timeOffset="-207397.4">7801 17115 1002 0,'3'0'430'15,"3"0"-212"-15,3-1-159 0,4 0-16 0</inkml:trace>
  <inkml:trace contextRef="#ctx0" brushRef="#br2" timeOffset="-207048.4799">7545 16875 1010 0,'1'-3'406'0,"10"-5"-251"16,11 4-74-16,31-1-31 15,15 5 6-15,14 6 0 16,7 3-6-16,-12 0-21 16,-9-2-9-16,-15-3-4 15,-12-6 1-15,-22-2 2 16,-5-8-3-16,-14-5-8 16,-1-3-4-16,-1 0-13 15,0 1-4-15,5 12-6 16,3 7-1-16,3 14 12 15,0 9 13-15,-4 16 35 16,-3 3 12-16,-6 5 0 0,1-2 0 16</inkml:trace>
  <inkml:trace contextRef="#ctx0" brushRef="#br2" timeOffset="-206453.62">8676 17283 809 0,'5'0'371'0,"10"-4"-91"16,23 4-119-16,9 2 0 0,26 5 22 15,10 3-22-15,20 3-68 16,5 2-24-1,-13-2 112-15</inkml:trace>
  <inkml:trace contextRef="#ctx0" brushRef="#br2" timeOffset="-205337.76">10797 17242 315 0,'-13'-3'177'16,"-18"-3"28"-16,-5 0-16 15,-15 3 30-15,-1 1-14 0,24 6-76 31,14-2-37-31,1 2-70 0,-32 11-21 0,33 7-10 16,12 3 4 0,38-1 28-16,13 5 24 15,7 5 33-15,-5 4 9 16,-17-1-4-16,-17-4-7 0,-33-4-19 16,-10-4-10-16,-28-9-11 0,-1-5-18 15,4-15-164-15,10-7-131 16</inkml:trace>
  <inkml:trace contextRef="#ctx0" brushRef="#br2" timeOffset="-205172.61">10926 17263 860 0,'9'8'445'0,"9"6"-137"15,-9 16-90 1,-1 6-25-16,-6 9-65 0,-2 2-36 15,-4-1-51-15,-3-3-11 16,1-11-147-16,4-6 236 16</inkml:trace>
  <inkml:trace contextRef="#ctx0" brushRef="#br2" timeOffset="-205034.34">10931 17072 1031 0,'-1'-10'420'16,"-3"-9"-271"-16,3 10-70 16,0 10-111-16,1 3-148 0</inkml:trace>
  <inkml:trace contextRef="#ctx0" brushRef="#br2" timeOffset="-204797.8">11185 17404 866 0,'6'24'482'15,"6"24"-96"-15,-13-11-145 16,-7-4-42-16,-5-10-64 16,-2-10-31-16,8-8-30 15,8-11-13-15,11-23-25 16,7-4-9-16,12-12-21 16,-2-2-3-16,6 9-1 15,2 7 1-15,-7 17 8 16,2 13 7-16,-9 21 21 0,-9 9 4 15,-8 15 0-15,-3 1-6 16,-3-4-18-16,3-4-18 16</inkml:trace>
  <inkml:trace contextRef="#ctx0" brushRef="#br2" timeOffset="-204398.93">12124 16921 801 0,'-28'-13'402'15,"-33"-3"-120"-15,-6 16-61 0,-1 33-94 16,7 17-36-1,21 19-58-15,11 8-17 0,19 12-15 16,14 1-3-16,19-2 0 16,11-10 1-16,23-25 1 15,11-13 3-15</inkml:trace>
  <inkml:trace contextRef="#ctx0" brushRef="#br2" timeOffset="-203854.76">12163 17212 1251 0,'-8'-25'478'0,"-1"-26"-351"0,13 10-51 16,23 14-34-16,5 11-3 16,13 17-1-1,5 13-1-15,-4 11-3 0,-5 7-2 16,-28 2 13-16,-18 2 5 15,-29 11-2-15,-11 6-3 0,-1 3-22 16,4-3-10 0,11-19-8-16,10-13-8 0,18-15-13 31,10-5-2-31,23-4-2 0,8 1 2 16,18-2-11-16,4-3-85 0,11-1-125 15,4-4-83-15,-6-4-150 16,-4-3 85-1,-21-8 147-15,-3-1 112 0,-26-4 251 16,-5 0 59 0,-12 3 88-16,-11 0 22 0,-7 10-19 15,-8 0-32-15,-9 9-77 16,-4 7-39-16,-1 7-58 16,-1 12-22-16,11 17-30 0,8 6-6 15,14 14-8-15,10 6-1 16,22-2-3-1,13-4 2 1,19-17 2-16,4-15 5 16,3-21 11-16,-2-11 4 0,-19-23 12 15,-6-7 2-15,-20-13-2 16,-9-3-6-16,-21 1-28 16,-7 4-28-16,-6 13-136 15,1 10-161-15</inkml:trace>
  <inkml:trace contextRef="#ctx0" brushRef="#br2" timeOffset="-203605.77">12944 17133 680 0,'-5'0'334'0,"-1"2"-102"15,10 7-114-15,7-1-17 16,12-2 4-16,7-2 4 16,1-7-6-16,-2-5-3 0,-12-3-5 15,-11-4-8-15,-18-6-26 16,-12-1-16 0,-9 4-30-16,0 5-26 15,11 8-170-15</inkml:trace>
  <inkml:trace contextRef="#ctx0" brushRef="#br2" timeOffset="-203397.68">13150 16977 1144 0,'14'6'497'0,"11"12"-260"0,-3 2-24 16,8 21-27-16,-1 7-20 15,0 19-39-15,1 13-23 16,-20 7-51-16,-11-2-21 16,-19-16-12-16,-10-12-4 15,-4-23 6 1,4-8-93-16</inkml:trace>
  <inkml:trace contextRef="#ctx0" brushRef="#br2" timeOffset="-203014.3799">13703 17301 1297 0,'0'0'521'0,"5"1"-338"32,2 4-48-32,3 2-65 0,1 1-22 0,0-2-20 15,4-4-33-15</inkml:trace>
  <inkml:trace contextRef="#ctx0" brushRef="#br2" timeOffset="-202709.2">14286 17265 1081 0,'-2'-4'521'0,"1"-7"-195"0,-2 2-71 16,0 2-118-16,1 3-52 0,1 2-75 31,2 2-46-31,-1 0-261 0</inkml:trace>
  <inkml:trace contextRef="#ctx0" brushRef="#br2" timeOffset="-202492.3">14237 17408 1139 0,'-1'18'466'0,"-1"23"-295"0,2 9-17 15,3 8-47-15,1 5-23 16,-4-6-34-16,-6 4-9 16,-8-6-12-16,-3-13-4 15,-8-12 1-15,0-16 1 0,-3-25-6 16,1-12-43-16,5-19-130 16,-1-8-93-16</inkml:trace>
  <inkml:trace contextRef="#ctx0" brushRef="#br2" timeOffset="-202052.7">13971 16992 686 0,'-4'-1'372'15,"2"-1"-91"-15,8 2-91 16,-5 0-91-16,29 1-27 16,70 5-8-16,-31-4-4 15,12 0-3-15,-3 1-4 16,3 1-16-16,-8-2-9 0,-24-3-9 15,-12-3 2 1,-23-11-11-16,-8-3-15 16,-13-7-38-16,-5-4-10 15,-1-3-4-15,-1 2 12 16,9 9 20-16,6 7 1 0,6 14 0 16,4 6 1-16,2 13 20 15,0 9 22-15,0 10 45 16,-5 0 19-16,-10-1 24 15,-9-9-5-15,-8-7-26 16,-2-3-17-16,-2-7-41 16</inkml:trace>
  <inkml:trace contextRef="#ctx0" brushRef="#br2" timeOffset="-189638.4499">15219 17479 420 0,'2'0'303'0,"1"0"26"16,7-5-108-16,6-5-17 16,8-6-49-16,3-8-25 0,7-9-41 15,0-5-15-15,-1-4-13 16,-5 6-5-16,-9 9 5 15,-7 10-4-15,-7 20-14 16,-5 12-9-16,-8 29-23 16,-2 14-2-16,0 13-2 15,3 2-2-15,10-16 0 16,4-8 28-16,10-24-271 16</inkml:trace>
  <inkml:trace contextRef="#ctx0" brushRef="#br2" timeOffset="-189195.65">15430 17059 360 0,'0'-12'260'0,"-4"-14"39"15,-10 4-67 1,-20 7-72-16,-11 5-26 0,-17 20-42 16,-3 7-16-16,-9 25-28 15,2 11-14-15,7 20-29 16,7 11-6-1,29 21-8-15,18-2 0 0,30 3 7 16,16-6 3-16,26-13 6 16,5-8-1-16,30-39 21 15,22-23 8-15,16-54 33 16,9-23 45-16,-23-34 45 16,-17-18 13-16,-44-19 20 15,-28-9-26-15,-55 11-37 0,-31 17-15 16,-36 34-43-16,-22 25-19 15,-6 32-21-15,7 14-30 16</inkml:trace>
  <inkml:trace contextRef="#ctx0" brushRef="#br2" timeOffset="-99818.31">10197 15730 528 0,'5'-5'294'0,"2"-3"-37"15,-4 1-32-15,-7 5-68 16,-11 2-30-16,-14 3-65 15,-8 4-19-15,-14 4-15 16,-3-2-10-16,1-2-6 16,0-2-4-16,21 2-8 15,4 1-3-15,10 5-11 16,5 4-4-16,-1 4-3 16,7 5-1-16,7 2 6 15,4 0 4 1,5-5 10-16,3-3 5 0,4-5 5 15,6-7 3-15,9-2 3 0,4-2-1 16,14 1 11-16,3-2 8 16,1 13 23-16,-2 0-1 15,-24 8-1 1,-12 4-4-16,-26 8-15 0,-18 2 8 16,-24 0 9-16,-7-2-1 0,-2-21-3 15,0-13-8-15,21-17-27 16,13-11-33-16,18-5-111 31,10 1-101-31</inkml:trace>
  <inkml:trace contextRef="#ctx0" brushRef="#br2" timeOffset="-99077.76">10239 16991 655 0,'-3'1'342'15,"-16"8"-110"-15,-10-4-20 16,-20-2-104-16,-7 5-27 16,-1-2-39-16,5 1-16 15,8-2-19-15,9-2-6 16,15 4-4-16,2 4-9 15,8 4-11-15,4 0-1 16,-1 1 0-16,6 4 6 16,1 3 15-16,1 1 8 0,5 0 12 15,-5-4 3 1,0-6 7-16,1-2 3 0,-2-8 5 16,2-4 0-16,4-5-10 15,2-3-8-15,14-2-16 16,8 3-2-16,12 4 2 15,9 3 6-15,7 7 16 16,-2 4 6-16,-10 15 7 16,-11 8 2-16,-32 17-3 15,-11 6 0-15,-24 4-9 16,-12-4-1-16,-6-12-7 0,-3-7 0 16,4-20 4-16,2-10-2 15,7-19-3 1,7-2-7-16,5-17-16 0,3-5-50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8:17:53.881"/>
    </inkml:context>
    <inkml:brush xml:id="br0">
      <inkml:brushProperty name="width" value="0.05292" units="cm"/>
      <inkml:brushProperty name="height" value="0.05292" units="cm"/>
    </inkml:brush>
  </inkml:definitions>
  <inkml:trace contextRef="#ctx0" brushRef="#br0">7691 14123 1529 0,'0'2'238'0,"7"-1"-116"15,9-3-17-15,18-13-5 16,9-5 11-16,12-9-18 15,-5-9-12-15,1-8-27 16,-7-7-13-16,-11-7-16 16,0 1-6-16,-13 9-6 15,-7 5 1-15,-12 16 3 16,-2 8 4-16,-9 15 0 16,-4 5-4-16,1 9-11 15,3 6-6-15,4 8-9 16,6 5-1-16,9 9 1 15,4 6 1-15,6 10 3 16,6 6 1-16,2-3 2 16,4 0 1-16,4-6-31 15,-1-7-34-15,0-12-126 16,-4-8-158-16</inkml:trace>
  <inkml:trace contextRef="#ctx0" brushRef="#br0" timeOffset="420.97">7904 14021 1529 0,'8'-8'282'0,"6"1"-64"16,21 3-111-16,4 1-7 16,13 7-43-16,4 5-15 15,2 2-6-15,-3-1-14 16</inkml:trace>
  <inkml:trace contextRef="#ctx0" brushRef="#br0" timeOffset="1494.21">19918 13590 1414 0,'0'-3'236'0,"3"1"-38"15,0 7-9-15,-3-5-40 16,6 28-13-16,3 51-50 15,-8-19-23-15,-1 9-31 16,-1 3-13-16,1-12-11 16,4-9-2-16,5-17-14 15,-3-12-21-15,1-7-117 16</inkml:trace>
  <inkml:trace contextRef="#ctx0" brushRef="#br0" timeOffset="1922.66">19872 13642 1597 0,'15'-2'304'16,"15"-2"-151"-16,5 1-46 15,3 3-37-15,-6 0-20 0,-4 2-27 16,-6 1-6-16,-10 4-8 16,-2 1-2-16,-10 4-3 15,-6 1 1-15,-6-2 2 16,1-2 2-16,-1-4-4 16,7-5-5-16,11-5-4 15,7-2-4-15,19 2-1 16,11 4 2-16,11 9 5 15,6 9 2-15,-10 14 7 16,-9 7 5-16,-27 15 12 16,-13 2 10-16,-23-3 18 15,-12-1 3-15,-19-18 5 16,-9-5 7-16,0-14-6 16,2-8-7-16,18-9-18 15,4-2-17-15,12-2-33 16,6 0-134-16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6T08:39:52.23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15102 3517 671 0,'0'0'386'0,"-1"-2"-57"0,-6 3-68 0,6-1-102 16,-16 26-36-1,-48 54-43-15,24-17-29 16,2 6-19-16,10 2-8 16,12-14-8-16,5-16-7 0,14-21-3 31,0-14 1-31,12-21 0 16,4-10 0-16,8-21 4 15,1-13 3-15,2-9 5 16,0-1 4-16,-7 12 12 15,-3 12 8-15,-8 16 17 16,-4 10 3-16,-7 16-15 16,2 3-12-16,3 16-26 15,2 4-6-15,4 13-1 0,-1 6-1 16,3 11 3-16,-1 4-1 16,5 4 0-16,0-5 0 15,5-8 0-15,-1-10 1 16,-4-15-47-16,-2-7-53 15,-9-13-134-15,-1-4-120 16</inkml:trace>
  <inkml:trace contextRef="#ctx0" brushRef="#br0" timeOffset="327.8132">14940 3825 539 0,'0'-1'389'15,"-4"-7"41"-15,16 6-151 16,11-2-26-16,18 1-66 15,7 4-43-15,-2-3-58 16,-2 2-28-16,-10 0-76 16,-2 1-81-16</inkml:trace>
  <inkml:trace contextRef="#ctx0" brushRef="#br0" timeOffset="6334.5237">21272 3546 507 0,'5'-8'301'16,"5"-2"-46"-16,3 10-102 0,-3 1-31 15,3 13-33-15,-5 3-7 16,1 13-9-16,0 13-3 16,-2 6-19-16,1 8-12 15,-3-3-11 1,1-6 2-16,-6-12-21 0,0-11-53 16,-5-16-112-16,-5-14-73 15</inkml:trace>
  <inkml:trace contextRef="#ctx0" brushRef="#br0" timeOffset="6668.7301">21259 3544 613 0,'14'-9'319'16,"22"-11"-69"-16,5-4-42 0,7 1-66 16,6 7-27-1,-6 8-51-15,-3 13-19 16,-15 14-16-16,-17 0-1 0,-29 13-6 15,-17-8 1-15,-13 3-4 16,7 1-3-16,9-8-6 16,13-1-6-16,17-7-9 15,4-6-4-15,17-2 0 16,11 0 2-16,13-1 4 16,3 5-1-16,-5 9-3 15,-7 7 2-15,-22 6 6 16,-13 3 6-16,-23 7 16 15,-15 3 7-15,-10-5 6 16,0-8 2-16,7-14-1 16,6-9-2-16,14-10-7 15,15 4-19-15,-3-14-256 16</inkml:trace>
  <inkml:trace contextRef="#ctx0" brushRef="#br1" timeOffset="16233.045">1791 5578 656 0,'-20'0'298'0,"-12"0"-133"16,5 0-26-16,23 1-40 15,7-1-18-15,27 0-10 0,11 1-13 16,31-8-6-16,17 6 0 15,14-3-16-15,6-3-6 16,-14 7-9 0,-8-1-3-16,-22 0 0 15,-17 1 0-15,-20-2-45 16,-6-2-36-16,-20 1-108 16,-5-4-81-16,-24 6-62 15,-18-4 27-15,-11 2 105 0,-5 3 93 16,6 2 140-1,6 3 29-15,14 4 33 16,9 1-9-16,11 6-26 0,7 4-12 16,6 9 16-16,6 7 14 15,-5 5 16-15,4 9 10 16,4 4-21-16,-2 2-12 16,7 0-20-16,-5-9-16 15,-2-12-22-15,1-5-4 0,-2-11-20 16,2-3-78-16</inkml:trace>
  <inkml:trace contextRef="#ctx0" brushRef="#br1" timeOffset="16532.205">2577 5905 653 0,'-12'-6'328'15,"-7"-4"-99"1,-8 8-126-16,-1 2-28 0,-1 10-50 16,3 5-22-16,11 7-21 15,8 3-4 1,18 4 6-16,10-2 8 0,10-9 16 16,11-2 7-16,2-14 16 15,1-6 25-15,-3-5 44 16,-17-9 33-16,-19-5 46 15,-13 1-18-15,-24-7-41 16,-5 2-36-16,0 3-69 0,10 2-47 31,16 6-333-31</inkml:trace>
  <inkml:trace contextRef="#ctx0" brushRef="#br1" timeOffset="17005.7326">3555 5842 781 0,'-8'-6'367'0,"-13"-3"-150"16,0 9-142-1,-2 5-32-15,-2 17-46 0,7 7-7 16,6 8-14-16,4 4-1 16,13 1 8-16,6-2 3 15,11-9 15-15,5-3 4 16,3-12 9-16,0-5 2 16,-11-11 30-16,-5-2 25 15,-18-4 17-15,-7-7 0 16,-8 0-27-16,-4-1-30 15,2-1-21-15,3 3-59 0</inkml:trace>
  <inkml:trace contextRef="#ctx0" brushRef="#br1" timeOffset="17417.5842">3729 5964 633 0,'7'-8'353'15,"-3"-4"-59"-15,-1 1-96 16,-1 7-109-16,-6 4-37 16,2 7-44-16,1-7-11 15,0 6-4-15,-3 17 4 16,2 33 1-16,8-28 0 16,6-8 4-16,8-2 3 15,7-10 8-15,6-1 3 16,2-8 3-16,-3-5 2 15,-7-5 3-15,-4-8 2 16,-12 0 2-16,2-2-1 16,-6-1-4-16,-5 2-4 15,0 9-13-15,-1 2-6 16,-2 9-13-16,2 7-4 0,1 4 3 16,1 3 3-16,5 1 9 15,8 1 5-15,6-3 9 16,4-1 7-16,2-6 18 15,-3-5 7-15,-1-1 12 0,-9-5-1 16,0 2-14 0,-5-1-6-16,-4-2-44 15,-1 0-69-15,-1-7-247 0</inkml:trace>
  <inkml:trace contextRef="#ctx0" brushRef="#br1" timeOffset="17542.832">4076 5746 668 0,'-7'-9'395'0,"-7"-10"-36"15,5 4-100-15,1 6-119 16,3 6-52-16,3 3-83 16,2 4-12-16,0-4-244 15</inkml:trace>
  <inkml:trace contextRef="#ctx0" brushRef="#br1" timeOffset="17774.5428">4307 5780 1090 0,'-1'-2'480'0,"-1"3"-261"16,0 13-73-16,2 21-77 16,0 9-20-16,1 19-4 0,2 8-9 15,-2 6-12 1,2 1-5-16,-1-3-8 15,0-6 0-15,4-11-3 0,1-6 0 16,1-20-127-16,1-10-102 16</inkml:trace>
  <inkml:trace contextRef="#ctx0" brushRef="#br1" timeOffset="18179.6656">4295 6151 906 0,'12'-2'361'0,"18"-1"-232"16,5-2-72-16,9 2-35 0,-2-2-9 15,0 3-7-15,1 0-56 16,0-5-133-16,-1-1-59 16,-11-10-21-16,7-1 59 15,0-5 153-15,0 1 82 16,8 1 97-16,-9 2 31 15,-9 8 17-15,-5 6-13 16,-10 9-63-16,-10 6-18 16,-12 7 23-16,-11 4 4 0,-15 3 9 15,-5-1-8-15,-7-1-52 16,2-7-8-16,9-12-7 16,6-3-4-16,14-14-9 15,5-1-7-15,10-6-17 16,3-3-5-16,11 2-9 15,4-1-3-15,9 6 25 16,5 7 11-16,5 15 22 16,2 12 4-16,-3 10-17 15,-2 7-6-15,-4 0-13 16,-4-3-26-16</inkml:trace>
  <inkml:trace contextRef="#ctx0" brushRef="#br1" timeOffset="18853.2465">5909 5882 558 0,'-14'-5'276'0,"-19"-5"-95"0,-4 8-60 16,-1 5-74-16,4 10-22 15,12 6-32-15,12 4-5 16,13 0 1-16,12-1 7 16,16-7 10-16,6-2 6 15,4-5 2-15,-4-6 1 16,-14-3 7-16,-11-3 3 15,-14-3-1-15,-12-1-2 16,-15 3-12-16,-6 3-4 0,-9 6 7 0,-3 10 4 31,14 5 4-31,10 0-1 0,14 4-6 16,19-2-2-16,12-2 4 16,11-2 4-16,15-8 1 15,-1-1-1-15,-5-6-51 16,-5 0-62-16</inkml:trace>
  <inkml:trace contextRef="#ctx0" brushRef="#br1" timeOffset="19212.9097">6041 5990 527 0,'7'-12'324'0,"9"-9"-19"0,2 6-62 16,2 15-92-16,0 8-39 15,-1 12-57-15,-3 3-12 16,-9 5-18-16,-5 1-4 15,-6-2-3-15,-4-3-2 16,1-7-6-16,3-2-44 16,3-14-92-16,3-1-39 15,7-16-101-15,3-6-2 0,8-3 62 16,1-3 37-16,3 0 118 16,1 1 70-16,-7 4 105 15,-3 1 43-15,-13 9 29 16,-4 4-20-16,-11 7-68 15,-2 5-33-15,0 10-28 16,2 4-2-16,7 6-8 16,4-1-6-16,12 4-4 15,4-6 7-15,12 0 10 16,9 3 2-16,3-7-7 16,1 0-8-16,-10-16-19 15,11 5-75-15,3-5-267 16</inkml:trace>
  <inkml:trace contextRef="#ctx0" brushRef="#br1" timeOffset="19521.2594">6516 5904 634 0,'-1'-4'334'0,"-2"-5"-102"16,15 2-123-16,10 3-31 15,11-1-56-15,8-1-11 16,3 0-4-16,-4 2-1 16,-6-1 2-16,-10 3 0 15,-15 1 2-15,-9 2-1 0,-16 5 1 16,-6 5 10-16,-9 8 26 16,0-1 12-16,3 6 10 15,5 1-7-15,13 0-21 16,6 0-8-16,12 1-11 15,10 0-1-15,10-5-5 16,7 0-1-16,10-7-17 16,2-4-54-16,3-4-231 15</inkml:trace>
  <inkml:trace contextRef="#ctx0" brushRef="#br1" timeOffset="19865.9361">7274 5896 438 0,'-23'-7'278'0,"-19"-5"-7"15,5 9-124-15,3 2-18 16,10 6-44-16,5 7-22 16,13 5-32-16,7 5-12 15,14-1-6-15,9-4 2 16,8-2 2-16,1-7 0 0,-2-2-26 15,-5-1-22-15,-17-9-15 16,-10 2-5-16,-22-7 17 16,-13 2 19-16,-14 4 15 15,-1 2 18-15,3 9 36 16,10 7 9-16,16 3-1 16,8-2-17-16,17 6-33 15,9-4-8-15,23 1 3 16,10 0 3-16,13-11-54 15,0-4-58-15,-6-10-208 16</inkml:trace>
  <inkml:trace contextRef="#ctx0" brushRef="#br1" timeOffset="20124.7975">7380 5967 518 0,'6'-30'394'16,"5"-19"14"-16,4 6-155 16,-2 5-58-16,8 23-82 15,3 13-28-15,7 21-33 0,3 18-19 16,7 15-23-16,0 5-3 15,-3-2-3-15,-2-3-1 16,-9-13 4-16,-9-3 2 16,-9-16 4-16,-5-6 13 15,-10-14 10-15,-8-5 0 16,-11-10-7-16,-9-4-12 16,0 3-15-16,-4 2-2 15,2 6-6-15,5 2-3 16,0 7-15-16,5 4-48 0,8 4-118 15,10 3-106-15</inkml:trace>
  <inkml:trace contextRef="#ctx0" brushRef="#br1" timeOffset="20620.7183">8060 5957 797 0,'-9'-11'352'0,"-12"-5"-184"16,-2 1-48-16,-2 7-69 0,2 8-23 15,1 5-30-15,4 8-11 16,15 10-9-16,3-1 1 16,13 4 8-16,9-3 7 15,-1-6 9-15,5 0 4 16,-4-8 3-16,-6-5 3 0,-9 0 5 15,-7-4-1-15,-14-1-1 16,-10 0-2-16,-11-3-8 16,3 4-2-16,5 2-4 15,9 5-5-15,10 7-4 16,8-2-1 0,8 4 4-16,3-1 6 0,12-5 14 15,4 1 8-15,6-9 9 16,3-2 2-16,2-7-4 15,0-7-4-15,-3-2-4 16,-1-5 0 0,-2-2-4-16,-8 5-1 0,-8-2-1 15,-5 9-1-15,-8 6-8 16,-3 4-5-16,-3 12-4 0,1 1-4 16,2 9 5-16,2 2 2 15,3 2 1-15,1 2 0 16,0-8-92-16,-1 1-142 15</inkml:trace>
  <inkml:trace contextRef="#ctx0" brushRef="#br1" timeOffset="20763.4317">8310 5626 1242 0,'-3'-3'493'0,"-2"-6"-321"0,2 9-89 15,3 9-70-15,0 6-13 16,5 17-317-16</inkml:trace>
  <inkml:trace contextRef="#ctx0" brushRef="#br1" timeOffset="21612.5789">9303 5948 551 0,'-9'-7'269'0,"-3"-2"-82"0,-16 6-98 16,-6 2-25-1,-8 9-18-15,-5 5-9 0,15 4-25 16,6 4-12-1,19 2-9-15,16-5-3 0,17-2 7 16,6-4 5-16,14-6 7 16,-3 3 0-16,-6-7-12 15,-12-3-15-15,-12-2-21 16,-12-3-6-16,-16 6 7 16,-3 6 12-16,-23 8 24 15,1-1 12-15,-1 5 15 0,4 0 2 16,19-1-9-16,8 0-1 15,20-4 20-15,11-6 8 16,14-7 10 0,6-1-1-16,4-9-26 15,-1-3-5-15,-7-3-6 0,-3-5 0 16,-8 0 3-16,-3 1 18 0,-8 2 33 16,-5 7 11-1,-6 3-1 1,-4 7-21-16,-6 4-39 0,-4 6-17 15,5 12-9 1,3 0-3-16,9 4 2 16,6 1 3-16,13-6 8 0,6 0 8 15,10-13 20-15,1-6 13 16,-6-10 35-16,-2-9 10 16,-13-5 2-16,-8-3-10 0,-12 3-37 15,-4-3-21-15,-8 8-79 16,1 5-58-1,1 9-268-15</inkml:trace>
  <inkml:trace contextRef="#ctx0" brushRef="#br1" timeOffset="21945.8384">9816 6072 626 0,'-5'0'355'0,"-6"5"-60"16,1 2-108-16,1 7-85 15,7 5-30-15,7 4-13 0,3 0-8 16,18 0-2-16,-3-5-3 16,11-11-3-16,1-6 2 15,6-12 2-15,-1-6 0 16,-5-12 0-16,-4-5 1 16,-14-9-2-16,-7-10 3 15,-18-19-8-15,-8-11-8 16,-15-17-11-16,-5 4-8 15,-3 17-14-15,-2 15-7 16,5 33-18-16,5 13-9 16,10 25-12-16,6 10 1 15,14 17 6-15,8 5 7 16,23 8 18-16,14 4 7 0,9 6-130 16,11 4-181-16</inkml:trace>
  <inkml:trace contextRef="#ctx0" brushRef="#br1" timeOffset="22197.7852">10270 6057 736 0,'-1'-1'368'15,"-4"0"-117"-15,-2 3-131 16,2 9-26-16,-2 6-17 15,1 1 0-15,13 9-5 16,0-5-9-16,12-3-15 16,4 1-3-16,4-12-9 15,9-2 0-15,1-9-2 16,2-6-3-16,-2-5-7 0,-6-3-43 16,-12-5-158-16</inkml:trace>
  <inkml:trace contextRef="#ctx0" brushRef="#br1" timeOffset="22329.6767">10407 5808 1210 0,'-4'-3'516'16,"-1"-2"-317"-16,4 5-97 0,6 10-102 16,4 5-87-16</inkml:trace>
  <inkml:trace contextRef="#ctx0" brushRef="#br1" timeOffset="22789.9507">10663 6040 1048 0,'7'2'448'0,"0"4"-227"15,8 15-126-15,5 11-39 0,0 16-18 16,0 7-11-16,-8 11-4 16,-12 4 0-16,-18-1-1 15,-7-1-2-15,-19-12-3 16,-4-7-6 0,0-22 7-16,6-10 7 15,13-30-1-15,10-11-2 0,19-26-8 16,10-14-6-16,22-16-4 15,9-4 3-15,12 5-7 16,3 13-3-16,-9 24-8 16,-5 7-3-16,-8 17-87 15,-5 5-101-15</inkml:trace>
  <inkml:trace contextRef="#ctx0" brushRef="#br1" timeOffset="23098.9281">11033 6168 858 0,'21'3'375'0,"19"4"-186"15,9-4-28-15,-17-3-45 0,-2-3-11 16,-7-7-30-16,-7-3-12 16,-1-3-21-16,-7-4-9 15,-9-1-8-15,-1 1-6 16,-14-2-19-16,-4 5-8 15,-13 4-18-15,-7 7-2 16,1 17-3-16,-2 5 1 16,6 18 3-16,3 3 0 15,11 9 1-15,8 6 2 0,16 12 16 16,7 6 8-16,6-2 22 16,3-2 4-16,-3-16-4 15,-2-10 0-15,1-12-33 16,-4-10-91-16</inkml:trace>
  <inkml:trace contextRef="#ctx0" brushRef="#br1" timeOffset="23403.7969">11719 6066 895 0,'-7'4'369'15,"-4"7"-209"-15,-10 4-21 16,-10 2-29-16,-4 0-19 16,-6-3-39-16,0-5-12 0,6-5-10 15,5-5-2-15,11-6-3 16,8-4-6 0,11-6-17-16,4-1-9 0,11-1-10 15,-5 3-4-15,16 6-4 16,2 6 0-1,3 13-2-15,7 4 1 16,-12 15 10-16,0 5 5 16,-8 4 16-16,-4 1-71 15</inkml:trace>
  <inkml:trace contextRef="#ctx0" brushRef="#br1" timeOffset="23613.0137">11875 5870 1033 0,'2'-11'502'16,"0"-11"-203"-16,3 29-179 0,0 14-48 15,4 31-51-15,-3 5 5 16,6 20-1 0,1 5 3-16,-11 4-5 15,1 8-2-15,-9-3-7 16,-1-8-4-16,4-21-3 0,3-14-98 15</inkml:trace>
  <inkml:trace contextRef="#ctx0" brushRef="#br1" timeOffset="23948.7222">11926 6200 910 0,'10'1'342'15,"19"-1"-240"-15,9 3-42 0,9-6-13 16,-1-2-2-16,-4-7-14 16,-9-8-3-16,-10-3-3 15,0-2-1-15,-15-7 3 16,2-4 2-16,-9-11 36 0,-6-1 8 16,5 13 6-16,-3 8 5 15,3 28-39 1,1 17-13-16,-6 18-17 0,5 15-8 0,-2 14 5 15,-5 0-1 1,5 12-1-16,2 3-2 16,-3 2-4-16,7-5 0 0,3-17 6 31,-3-17-1-31,4-22-19 0,-2-12-39 16,-4-21-298-1</inkml:trace>
  <inkml:trace contextRef="#ctx0" brushRef="#br1" timeOffset="24287.4288">12259 6182 883 0,'4'-4'391'0,"7"-2"-151"16,15 2-155-16,8 3-17 16,8-4-7-16,0 2-6 15,-4-5-15-15,-3-4-4 16,-9-5-7-16,-3-1-6 0,-9 7-14 15,-5 2-3-15,-1 11-14 16,-2 7 0-16,0 9 7 0,0 3 2 0,-3 5 11 16,-1-1 2-16,-1-9-1 15,2-1 4 1,1-10 10 0,3-5 3-16,5-6 3 15,4-5-3-15,0-8-15 16,4 0-6-16,3 4-13 15,-1 4-4-15,4 12-8 16,1 4-4-16,-7 17 5 16,-5 3 4-16,-9 10 6 15,-5 2 19-15</inkml:trace>
  <inkml:trace contextRef="#ctx0" brushRef="#br1" timeOffset="25966.6138">2280 6933 427 0,'0'-7'285'0,"-5"-10"22"0,-5-1-43 15,-15-3-73-15,-6 1-38 16,-13 9-72-16,3 6-31 15,2 14-35-15,3 10-15 16,11 11-19-16,5 2-6 16,17 5-6-16,7-4 1 15,20-5 10-15,5-3 6 16,6-7 11 0,3-4 3-16,-2-11 9 0,-6-4 2 15,-11-7 7-15,-7 0 2 16,-15 1-6-16,-9 1-3 15,-18 3-11-15,-6 1-5 16,-6 8-4-16,-2 3-2 0,7 9-2 16,2-3-1-1,14 4-4-15,12 2 1 16,16 0 0-16,8-3 3 16,14-5 8-16,7-1 2 0,8-10 5 15,3-3 2-15,0-7 3 16,-1-2 1-16,-18-8 1 15,6 2-1-15,-5 1-1 16,-4 2-4-16,1 11-4 16,-14 2-2-16,-9 3 4 15,-3 6 1-15,-4-2 12 16,-3 3 3-16,-1-3 5 16,-2-6 2-16,2-4 1 0,-1-6-3 15,5-6-10-15,4-6-8 16,12-6-10-1,8-4-6-15,9-3-5 16,5 2 1-16,-1 8 6 0,1 5 1 16,-7 16 11-16,-6 5 8 15,-3 18 16 1,-5 4 4-16,-5 11 2 0,0 0-7 16,-7 1-12-16,5 0-4 15,-1-7-21-15,3-4-67 0</inkml:trace>
  <inkml:trace contextRef="#ctx0" brushRef="#br1" timeOffset="26140.8557">2713 6969 760 0,'2'-15'391'0,"4"-15"-121"0,1 16-96 16,0 10-35-16,0 20-62 0,-1 9-35 15,-1 18-17-15,1 3-4 16,-2 0-8-16,-1 0-3 0,2-7-71 15,-2-3-121 1</inkml:trace>
  <inkml:trace contextRef="#ctx0" brushRef="#br1" timeOffset="26423.4876">2915 6985 666 0,'2'-3'327'0,"6"-5"-109"0,6 3-89 16,13 3-80-16,1 1-14 16,10-1-14-16,3-1-6 15,-6 2-1-15,1-1 0 16,-14 2-2 0,-7 0-1-16,-15 0 5 0,-11 3 1 15,-11 3 0-15,-8 0 1 16,-1 3-10-16,4 2-7 15,5 7-5-15,9 5-4 16,9 5-3-16,4 5-1 16,9 0 4-16,0 1 3 15,13-6 5-15,5-1 1 0,15-9-86 16</inkml:trace>
  <inkml:trace contextRef="#ctx0" brushRef="#br1" timeOffset="26701.7289">3655 7054 711 0,'-2'3'366'0,"-10"7"-75"16,-6 4-55-16,-12 14-70 0,-3 2-35 15,-2 2-74-15,-1-2-19 16,2-8-18-16,2-8 1 16,9-13-2-16,4-4-5 15,7-15-29-15,6-3-15 16,9-4-17-16,3-3-1 15,12 5 14-15,3 4 7 0,4 7 3 16,1 7 2 0,-1 15 14-16,-1 9 8 0,-1 12 10 15,5 6 5 1,-1 0-4-16,5 0-3 0,2-4-21 16,-2-8-113-16</inkml:trace>
  <inkml:trace contextRef="#ctx0" brushRef="#br1" timeOffset="26882.9726">3850 7081 612 0,'12'0'337'0,"13"10"-51"0,5 10-126 16,-5 18-83 0,-1 7-8-16,-3 10-8 15,-4 4-8-15,2 6-12 0,-7-9-7 16,-4-12-14-1,-3-11-1-15,-3-23-81 16,5-9-164-16</inkml:trace>
  <inkml:trace contextRef="#ctx0" brushRef="#br1" timeOffset="27026.2155">4091 7119 591 0,'-5'-20'366'16,"-4"-12"20"-16,-4 10-112 0,-3 22-71 15,0 15-31 1,-7 19-55-16,-8 11-26 15,-15 20-30-15,-9 8-6 16,-3 9-24-16,1-4-7 0,14-5-102 16</inkml:trace>
  <inkml:trace contextRef="#ctx0" brushRef="#br1" timeOffset="27500.9458">4235 7059 836 0,'0'0'371'15,"1"5"-214"-15,-3 5-71 16,5 12-81-16,6 6-6 16,5 10 14-16,3 3 7 0,3-3 4 15,1-6 0-15,4-13 15 16,5-8 11 0,1-13 24-16,0-7 7 0,-5-15-5 15,-9-7-8-15,-7-4-28 16,-6-2-19-16,-6 2-109 15,-4 2-86-15,0 11-245 16</inkml:trace>
  <inkml:trace contextRef="#ctx0" brushRef="#br1" timeOffset="27697.4769">4548 7096 559 0,'7'6'294'0,"11"9"-75"0,-1 3-35 15,4 9-57-15,-1 3-22 16,-1 1-31-16,-3 0-15 15,-4-8-13-15,-1-6 6 16,-7-13 39-16,16-8 5 16,7-19 2-1,2-6-13-15,9-9-46 16,-16 0-8-16,-7 4-31 0,-5 3-83 16,-7 9-297-16</inkml:trace>
  <inkml:trace contextRef="#ctx0" brushRef="#br1" timeOffset="27994.0608">5284 7147 663 0,'-10'-8'393'0,"-10"-9"-58"0,-3 4-145 0,-5-1-32 15,-6 5-58-15,-1 3-24 16,-1 8-39-16,4 5-15 16,6 10-21-16,8 4-1 15,12 7 1-15,6 3-1 0,17 0 0 16,1-2 0-16,15-3 5 16,4-5 3-16,3-11 4 15,-1-5 1-15,-8-13-13 16,-2-5-64-16,-9-9-212 15</inkml:trace>
  <inkml:trace contextRef="#ctx0" brushRef="#br1" timeOffset="28115.0543">5241 6835 870 0,'-3'-11'444'0,"-3"-10"-141"16,-9 7-66-16,15 14-137 15,1 7-47-15,6 13-35 16,9 3-130-1</inkml:trace>
  <inkml:trace contextRef="#ctx0" brushRef="#br1" timeOffset="28454.0452">5549 6947 888 0,'0'-1'386'0,"0"7"-213"0,-1 10-52 16,-1 20-51-16,-2 11-2 16,0 18 23-16,0 7-2 15,5 12-17-15,3 3-13 16,3-11-33-16,1-8-11 16,0-27-73-16,2-11-84 15</inkml:trace>
  <inkml:trace contextRef="#ctx0" brushRef="#br1" timeOffset="28586.3044">5606 7228 650 0,'17'0'225'0,"39"2"-207"15,4-1-48-15</inkml:trace>
  <inkml:trace contextRef="#ctx0" brushRef="#br1" timeOffset="29118.4759">6144 7061 543 0,'-8'-14'320'0,"-14"-12"-26"0,-3 1-79 16,-6 5-80-16,-3 7-23 16,3 11-46-16,2 5-21 15,4 11-34-15,6 5-12 16,11 3-11-16,2 1-3 0,13 1 1 15,6-3 2-15,7-5 7 16,0-5 4-16,8-3 8 16,-3-4 4-16,-7-4 7 15,-1 0 2-15,-18-2-9 16,-7 2-8-16,-14 0-7 16,-6 3-6-16,-3 5 3 15,3 1 1-15,8 6-1 16,2 1-2-16,15 4-1 15,6 5 1-15,8-4 3 16,3 0 3-16,9-6 5 16,0-5 3-16,12-3 4 15,6-7 4-15,3-7 3 16,-4-8 0-16,-3-8 3 16,-4-1 1-16,-8-4 0 15,-1 1 2-15,-9 0 5 16,-3 3 0-16,0 8-6 15,-5 7-8-15,-1 7-19 0,-2 8-6 16,1 9 2-16,2 4 4 16,3 7 6-16,0-3 3 15,1-2 2-15,-3 1 2 16,0-14 40-16,0-3 29 16,2-12 24-16,5-11 3 15,2 0-33-15,-2-4-27 0,1-1-24 16,-6-1-19-16,-2 3-177 15,5 9-220-15</inkml:trace>
  <inkml:trace contextRef="#ctx0" brushRef="#br1" timeOffset="29412.2124">6613 7130 919 0,'6'7'431'16,"3"5"-176"-16,-3 4-58 15,-6 0-23-15,1 3-38 16,-1-2-31-16,1-4-52 16,5-2-14-16,-3-11-7 15,2-7-5-15,7-9-7 16,0-3-4-16,7-10-15 16,1 3-3-16,6 2-8 15,3 1-1-15,1 8 1 16,1 1 3-16,-10 10 6 15,-1 5 1-15,-12 11 0 16,-3 9 4-16,-2 15 7 16,-1 4 1-16,1 4-1 0,-2-1-40 15</inkml:trace>
  <inkml:trace contextRef="#ctx0" brushRef="#br1" timeOffset="30129.5446">7606 7036 621 0,'14'-18'312'15,"11"-15"-86"1,8 15-47-16,3 6-8 0,0 20-37 31,-5 13-42-31,-13 8-37 0,-5 5-9 0,-16 2-9 31,-10-1-1-31,-4-3-9 0,-4-4-4 16,6-11-9 0,5-5-2-16,5-12-21 15,5-5-20-15,0-8-36 0,6-4-11 16,5-3 4-16,2 1 13 15,4-2 20-15,1 1 3 16,-2 2 11-16,-1 2 6 16,-6 3 11-16,-1 6 3 15,-6 7-10-15,-2 4 0 16,-3 12-5-16,-3 3 2 16,6 5 11-16,4 1 3 0,13 0 10 15,2-5 4-15,8-3 7 16,1-5 1-16,2-9 4 15,0-4 2-15,-2-8 2 16,-3-4 0-16,-8-7-1 16,-1 0-2-16,-6-3 0 15,0-4 1-15,-5 2 7 16,-3 5 2-16,2 4-4 16,-2 10-11-16,-6 15-18 15,13 0-4-15,-1 12-4 16,1 5 3-16,5-1 5 15,-11 4 0-15,-3-2-47 16,-4-1-61-16</inkml:trace>
  <inkml:trace contextRef="#ctx0" brushRef="#br1" timeOffset="30432.8443">8210 6757 1009 0,'-1'-1'389'0,"-2"-6"-296"16,2 8-65 0,1-1-54-16,0 0-26 0,1 10-64 15,4 10-1-15,20 37 4 16,-7-28 18-16,-1 6 78 16,-1 2 17-16,1 2 70 15,-3 0 25-15,2 2 24 16,4-3-1-16,-6-6-56 15,1-2-17-15,0-13 49 16,0-5 28-16,2-12 35 16,3-6 1-16,2-12-58 15,-2-5-29-15,-1-7-39 16,-3-4-8-16,-2 4-165 16</inkml:trace>
  <inkml:trace contextRef="#ctx0" brushRef="#br1" timeOffset="30894.1379">8787 7074 676 0,'3'-1'362'0,"0"1"-84"16,6 1-97-16,3 12-102 0,0 2-16 15,-3 4-21-15,-1 5-5 16,-4-6-9-16,-2-3-2 15,-2-7-6-15,0-4 1 16,1-4 9 0,5-6 3-16,4-8 2 0,0-7-3 15,5-4-15-15,-1 0-6 0,5-1-11 16,6 5-1 0,-1 7 0-1,0 7 1-15,-3 12 7 16,-6 8 2-16,-5 10-3 15,1 3-2-15,-2 5-1 16,-7 0 0-16,17-2-125 0,0-1-169 16</inkml:trace>
  <inkml:trace contextRef="#ctx0" brushRef="#br1" timeOffset="31198.1221">9506 6992 1012 0,'-14'-11'451'0,"-17"-15"-221"15,0 2-61-15,1 13-94 16,1 5-24-16,7 17-35 0,2 8-14 16,11 13 0-1,5 1-2-15,4 1-5 16,6 3-1-16,12-7 0 15,2-4 2-15,10-6 9 16,2-9 6-16,-9-9 15 16,-5-2 7-16,-17-11 10 15,-5-2-3-15,-18-5-14 16,-8-2-7-16,0 0-17 16,4 5-42-16,16 7-268 15</inkml:trace>
  <inkml:trace contextRef="#ctx0" brushRef="#br1" timeOffset="31523.8398">9704 6973 966 0,'12'9'438'0,"0"1"-167"15,0 9-196-15,6 13-13 0,-13-10-16 16,2 1 1-16,-10-6-1 15,2-1-3 1,-1-8-13-16,1-2-6 0,7-6 2 16,-3-5-2-16,5-6-2 15,-2-3-4-15,-2-8-13 16,8-2-4-16,1 3-9 16,1-3-1-16,2 9-6 15,1 8 1-15,-5 8 7 16,0 11 6-16,-7 9 8 15,-2 5 7-15,-2 3-1 0,1 1-1 16,4-2-5-16,1-5-3 16,5-1-65-16,-2-4-108 15</inkml:trace>
  <inkml:trace contextRef="#ctx0" brushRef="#br1" timeOffset="31724.0029">10256 7199 1306 0,'1'0'599'16,"-1"0"-258"-16,4 1-87 0,-4-1-118 16,0 0-30-16,0 0-53 15,0 0-17-15,-1 0-67 16</inkml:trace>
  <inkml:trace contextRef="#ctx0" brushRef="#br1" timeOffset="33005.8777">10278 7263 744 0,'1'0'329'0,"5"5"-148"15,-4 6-69-15,-2 11-73 16,-2 3 4-1,-4 1-11-15,-2-1-4 0,-1-10-210 0</inkml:trace>
  <inkml:trace contextRef="#ctx0" brushRef="#br1" timeOffset="34424.8218">11187 6910 381 0,'3'-9'246'0,"2"-8"30"0,-4 3-65 16,-13 12-82-16,-10 5-28 0,-16 19-69 16,-4 9-19-16,-4 12-11 15,8 1-2 1,18-4-4-16,10-1 0 16,22-11 3-16,12-3 1 0,21-12 3 15,6-6 4-15,1-11 6 16,-4 0 5-1,-18-7 11-15,-8-1 7 0,-18-1 11 16,-12 0-4-16,-19 5-14 16,-10 2-11-16,-6 11-18 15,2 3 13-15,15 5-288 16</inkml:trace>
  <inkml:trace contextRef="#ctx0" brushRef="#br1" timeOffset="34836.477">11693 6952 646 0,'-20'-7'329'0,"-17"-7"-96"15,-3 9-136-15,3 4-39 16,4 9-38-16,7 5-14 16,15 7-9-16,7 2-2 15,15-1 3-15,9 0 2 16,14-1 7-16,2-6 1 0,3-4 2 16,-4-4 3-1,-9-5 5-15,-11 0 3 0,-12-4-1 16,-7-2-3-16,-22 4-7 15,-8-4-3-15,-22 6-1 16,11 3 5-16,6-1 9 16,10 5 0-16,26 2 0 15,-2 1-3-15,21 2-5 16,12 1-2-16,21-3-1 16,8-3-5-16,5 1-113 15,2-3-110-15</inkml:trace>
  <inkml:trace contextRef="#ctx0" brushRef="#br1" timeOffset="35195.8583">12763 7046 652 0,'3'-1'368'15,"-6"1"-82"-15,-8 8-112 16,-8 6-108-16,-10 2-28 0,-7 5-11 16,-1-1-5-1,0-3-7-15,2-4 0 16,7-9 2-16,4-3-3 16,11-10-47-16,6-2-18 15,6-10-16-15,4 1-1 0,8-1 41 16,3 0 11-16,7 9 20 15,1 0 9-15,1 14 20 16,-3 5 9-16,0 8 1 16,-3 9-2-16,1 3-3 0,2 5-4 15,-4 0-11 1,3-1-6-16,-7-5-73 16,3-5-135-16</inkml:trace>
  <inkml:trace contextRef="#ctx0" brushRef="#br1" timeOffset="35339.259">12642 6781 1000 0,'0'-2'380'16,"0"-5"-252"0,10 12-126-16,1 6-15 15,9 8-309-15</inkml:trace>
  <inkml:trace contextRef="#ctx0" brushRef="#br1" timeOffset="35899.1682">12854 6642 752 0,'-5'-4'345'0,"-4"0"-182"16,9 2-61-16,22 7-75 0,5 3-14 16,25 1 9-1,8 2 5-15,0-3-2 16,2-2-5-16,-22-3-4 16,-10-1-1-16,-18-6 2 15,-8-2-11-15,-4-3-29 16,-9-4-4-16,-6 4-8 15,-6 1 8-15,-1 8 13 16,5 1-2-16,4 8-5 0,6 3-2 16,7 6 8-16,1 4 6 15,11 2 9 1,2-1 2-16,5-4 4 0,-2-2 2 16,-9-8 2-16,-1-3 6 15,-9-4 10-15,-1-2-2 0,3-1-4 16,0 1-14-1,-2 0-16-15,2 0-2 0,0 5-3 16,7 25 6 0,11 52 5-16,-11-27 1 0,-4 5 5 15,-2-5 7-15,-4-10 10 16,-6-3 5-16,-15-16 12 16,-7-5 5-16,-8-14 19 15,0-9 12-15,4-17 1 16,5-3-9-16,15-4-33 15,7 1-27-15,11 6-53 16,12 6-38-16,8 7-85 16,5 6-51-16</inkml:trace>
  <inkml:trace contextRef="#ctx0" brushRef="#br1" timeOffset="36320.0738">13447 7125 784 0,'6'-7'363'0,"7"-8"-143"0,-3-4-45 16,-4 0-46-16,-4-3-13 16,-11 3-27-16,-5 3-17 15,-10 5-38-15,-2 8-16 16,-2 8-23-16,1 7-4 16,7 7 1-16,6 5 0 15,13 3 1-15,3-4 1 16,15 0 0-16,2-8 2 15,5-6 2-15,-1-3 2 16,1-11 4-16,0 0 2 16,-1-12 4-16,0 3 2 0,-3-6 1 15,0-1 3-15,-4 4 1 16,1 3 1-16,-3 9 0 16,-1 5-4-16,-1 12-8 15,-3-1-3-15,4 11-1 16,-4-1-1-16,-1-6 3 15,-1 0 1-15,1-7 5 16,2-4 7-16,0-6 19 16,4-4 7-16,-6-7-1 15,3-3-5-15,-1-4-21 16,0 4-6-16,2 0-118 16,-2 4-84-16</inkml:trace>
  <inkml:trace contextRef="#ctx0" brushRef="#br1" timeOffset="36631.9131">14131 7003 546 0,'0'6'344'16,"5"6"-28"0,-10 10-163-16,2-1-34 15,-9-1-56-15,-4 0-10 16,-8-7-17-16,-6-3-8 0,1-3-5 15,-1-7-2-15,7-4-37 16,2-7-22-16,6-4-25 16,2-3-4-16,10-2 29 15,2 5 14-15,11 2 17 16,6 6 16-16,6 8 38 0,6 4 26 16,1 10 38-16,0 5 3 15,-2 6-3 1,2 5-13-16,-2 2-34 15,-2 0-16-15,1-2-136 16,0-3-439-16</inkml:trace>
  <inkml:trace contextRef="#ctx0" brushRef="#br1" timeOffset="37059.8107">14789 6963 949 0,'7'-3'461'15,"9"3"-165"-15,13 14-162 0,12 13-55 16,16 17-35-16,2 7-7 16,-5 2-11-16,-5 1-2 15,-22-10-55-15,-3-7-67 16,-4-13-274-16</inkml:trace>
  <inkml:trace contextRef="#ctx0" brushRef="#br1" timeOffset="37220.4805">15221 6955 972 0,'-13'0'418'15,"-13"11"-235"-15,-9 1-62 0,-9 17-79 16,-5 3-13-16,-8 3-12 16,2 2-5-16,5-5-6 15,8-5-11-15</inkml:trace>
  <inkml:trace contextRef="#ctx0" brushRef="#br1" timeOffset="37412.1582">15309 6631 1071 0,'-8'-1'404'15,"-16"6"-306"-15,-3 7-61 16,-2 15-43-16,1 3-1 16,13 5 28-16,7-1-144 15</inkml:trace>
  <inkml:trace contextRef="#ctx0" brushRef="#br1" timeOffset="37592.2569">15399 6959 828 0,'16'16'368'16,"22"15"-172"-16,3 5-37 15,-2-1-62-15,-6-3-20 16,-8-1-39-16,-6-6-13 16,-10-5-13-16,-2-6 17 15,-3-6-168-15,0-5-205 16</inkml:trace>
  <inkml:trace contextRef="#ctx0" brushRef="#br1" timeOffset="37775.8262">15717 6982 809 0,'-9'0'451'16,"-7"1"-100"-16,-8 8-166 16,-2 8-45-16,-5 9-58 15,0 3-11-15,-10-2-16 16,-3 1-12-16,-1-4-17 15,0-1-9-15,13 0-8 0,3-3-2 16,8-5-57-16,7-2-70 16</inkml:trace>
  <inkml:trace contextRef="#ctx0" brushRef="#br1" timeOffset="39015.7918">22657 5225 325 0,'-6'0'206'16,"-3"1"-7"-16,5-1-50 15,8 2-15-15,14-2-31 16,12-1-19-16,31-4-23 0,17-1 2 16,53-5 5-1,19-1 4-15,46-2-9 16,15-2-10-16,-2 3-19 0,-5 1-11 16,-40 2-9-1,-29 2 0-15,-52 3 1 0,-22-2 0 16,-32 3 2-16,-8-1 1 15,-16 2 6-15,-5-1-1 16,-6 1-2-16,-3 0-2 16,-6-1-3-16,-1 0 1 15,0-1 1-15,1-2-1 16,1-1-5-16,-4-4-2 16,-1-1-3-16,-4-4 0 15,-2-1-1-15,3-1 0 16,6 7-6-16,6 1-6 15,13 9-12-15,9 2-1 16,6 0 1-16,6 8 6 0,4 5 7 16,0 5 1-16,6 7 3 15,0 1 3-15,1 1 10 16,-1-1 7-16,-7-7 11 16,-5-2 5-16,-9-11 12 15,-6 0 14-15,-13-6 15 16,-10 0-1-16,-12 0-17 15,-7-1-18-15,0 2-30 0,1 4-6 16,5 4-125 0,8 4-100-16</inkml:trace>
  <inkml:trace contextRef="#ctx0" brushRef="#br1" timeOffset="39351.9822">24453 5448 796 0,'2'-2'477'0,"5"-4"-53"0,15 11-241 16,5 9-60-16,17 12-53 15,4 4-3-15,0 6-9 0,2-1-7 16,-16-3-18 0,-7-2-10-16,-9-5-12 15,-6-9 8-15,-3-4-159 0,0-7-87 16</inkml:trace>
  <inkml:trace contextRef="#ctx0" brushRef="#br1" timeOffset="39595.7048">24871 5519 503 0,'2'-11'327'0,"2"-7"27"16,-4 3-47-16,-6 6-78 15,-2 3-35-15,-9 6-75 0,-3 6-27 16,-12 6-34-16,-5 8-14 15,-14 3-17-15,-7 6-7 16,-7 2-6-16,2-3-3 16,13-2-2-16,11-3-1 15,16-5 0-15,9-3-1 16,8-7 1-16,3-6 0 16,3-4 1-16,5-1-3 15,-5 2-42-15,0 0-69 16</inkml:trace>
  <inkml:trace contextRef="#ctx0" brushRef="#br1" timeOffset="44464.7408">16074 7255 930 0,'-3'0'470'16,"1"0"-156"-16,0 0-142 16,1 0-49-16,-1 0-77 15,2 0-28-15,0 0-172 0</inkml:trace>
  <inkml:trace contextRef="#ctx0" brushRef="#br1" timeOffset="45218.825">17086 6722 649 0,'-4'-5'313'0,"-12"-7"-119"0,-7 3-47 15,-13 1-65-15,-9 2-17 16,-4 4-19-16,-1 2-9 15,5 10-19-15,7 4-12 16,15 8-15-16,9 6-5 16,18 5 1-1,11 2 1-15,17 0 4 0,9-2 4 16,7-8 4-16,2-1 4 16,-12-10 5-16,-12-6 4 15,-17-6 9-15,-11-3-3 0,-20-3-3 16,-10 1-4-1,-19 2-12-15,-4 2-2 16,1 11-9-16,5 5-4 16,19 8-7-16,7 4 1 15,21 5 5-15,8-3 5 16,22-1 9-16,12-4 2 16,20-10 4-16,6-4 2 0,1-11 4 15,-6-3 3-15,-20-11 6 16,-6-1 4-16,-16-6 4 15,-4-1 0-15,-7 2 25 16,-6 3 0-16,-1 12-19 16,-4 4-5-16,0 10-34 15,-4 4-7-15,-1 9 11 16,4-4 1-16,-5 1 0 0,4-3-1 0,3-6 2 16,1-5 3-16,2-12-14 31,1-6 0-31,4-12-3 0,4-4-4 0,10 0 11 15,1-2-1-15,6 6 10 16,1 7 13-16,-3 11 18 16,3 6 8-1,-9 11-4-15,-3 4-7 16,-7 7-12-16,-1 5-5 0,-6 3-6 16,-2-2 5-16,-1 3-151 15,-2-4-179 1</inkml:trace>
  <inkml:trace contextRef="#ctx0" brushRef="#br1" timeOffset="45370.7249">17520 7026 1201 0,'-1'0'497'16,"1"0"-313"-1,0 8-82-15,0 10-85 16,0 4-10-16,-2 6 3 15,2-1-104-15</inkml:trace>
  <inkml:trace contextRef="#ctx0" brushRef="#br1" timeOffset="45495.8666">17541 6778 906 0,'0'-8'332'0,"-2"-6"-475"0</inkml:trace>
  <inkml:trace contextRef="#ctx0" brushRef="#br1" timeOffset="45783.7184">17909 6923 891 0,'-10'0'391'0,"-10"0"-183"0,-10 9-149 16,0 13-31-16,0 10-23 15,5 6-5-15,13 5-4 16,10 0-3-16,12-6-1 16,11-2 0-16,7-12 5 15,2-6 4-15,0-15 22 16,-8-4 43-16,-9-10 33 15,-6-4 8-15,-17-1-9 0,-9-3-41 16,-12 5-35-16,-6 2-30 16,6 11-196-16</inkml:trace>
  <inkml:trace contextRef="#ctx0" brushRef="#br1" timeOffset="46059.6006">18050 7082 1032 0,'5'0'474'0,"6"0"-217"16,-3 8-128-16,1 4-39 15,-7 2-44-15,3 3-12 16,-10-3-15-16,3-1-5 16,2-1-11-16,0-9-8 15,14-3-13-15,3-11-1 16,9-10 4-16,0-1 6 15,3-2 10-15,0 4 11 16,-4 8 21-16,2 7 8 16,-9 10 9-16,-3 5-6 15,-6 14-17-15,-3-1-8 0,-5 9-4 16,-1 0-51-16</inkml:trace>
  <inkml:trace contextRef="#ctx0" brushRef="#br1" timeOffset="46259.2005">18597 7049 1201 0,'4'-2'534'0,"6"5"-261"16,4 5-88-16,7 9-91 15,1 5-18-15,-5 5-23 16,-6 1-11-16,-15-2-16 15,-8-2-3-15,-13-7-83 0,-3-4-85 16</inkml:trace>
  <inkml:trace contextRef="#ctx0" brushRef="#br1" timeOffset="46422.3768">18956 7216 874 0,'8'3'501'16,"5"4"-76"-16,-3 0-132 0,-3 7-152 16,-11-3-41-16,-4 8-52 15,-6-1-16-15,-13 5-110 16</inkml:trace>
  <inkml:trace contextRef="#ctx0" brushRef="#br1" timeOffset="46994.9512">19371 6953 899 0,'13'-5'363'0,"20"3"-206"0,6 3-41 16,25 3-18-16,4 3-15 15,11-1-36-15,1-1-14 16,-18-5-19-16,-7 2-62 15,-25-6-181-15</inkml:trace>
  <inkml:trace contextRef="#ctx0" brushRef="#br1" timeOffset="47150.3422">19671 6962 411 0,'2'11'265'0,"1"12"-25"0,1 7-87 15,-2 1-33-15,-2 8-52 16,-1-3-20-16,1-3-23 16,2-2-43-16</inkml:trace>
  <inkml:trace contextRef="#ctx0" brushRef="#br1" timeOffset="47422.474">20068 7043 826 0,'-5'-6'380'16,"-7"-9"-188"-16,-5 7-56 15,-1 10-91-15,-1 2-36 16,5 12-25-16,6 4-1 16,7 7 3-16,3 2 4 15,13 1 6-15,5-7 4 16,11-9 25-16,5-5 26 15,-3-12 60-15,-3-7 26 16,-15-9 7-16,-6-3-17 0,-13-1-56 16,-11-4-28-16,-12 5-70 15,-2-3-83 1</inkml:trace>
  <inkml:trace contextRef="#ctx0" brushRef="#br1" timeOffset="47886.9569">20981 6935 543 0,'-9'-5'325'15,"-15"4"-7"-15,-3 7-205 16,-3 19-92-16,4 6-20 0,9 6-1 0,6 0 11 16,17-6 29-1,8 0 11-15,16-6 20 16,3-6 0-16,3-9-4 16,0-9 0-16,-9-6-8 15,-6-7-2-15,-14-4-14 16,-14-3-8-16,-15-1-29 15,-9 0-20-15,-9 5-83 16,5 8-102-16</inkml:trace>
  <inkml:trace contextRef="#ctx0" brushRef="#br1" timeOffset="48273.8946">21172 7038 1079 0,'-6'-4'425'0,"-5"4"-293"16,-1 1-52-16,0 7-58 0,3 8-6 15,6 2-8-15,6 6-4 16,9-1-3-16,5 2-1 16,15-2 0-16,4-6 0 15,10-5 4-15,-5-9 4 16,-8-12 10-16,-3-5 4 15,-14-8 7-15,-1 2-1 0,-2 1-7 16,-12-3-1 0,-5 5-1-16,-5 2-2 15,-4 9-5-15,5 6-4 0,4 11-10 16,3 2-3-16,5 6 2 16,7 0 1-16,7 1 3 15,3-2 3-15,3-3 6 16,-3-4 3-16,-2-7 8 15,0-2 4-15,-9-6 2 16,-1-2-3-16,-8-3-61 16,-2-1-81-16</inkml:trace>
  <inkml:trace contextRef="#ctx0" brushRef="#br1" timeOffset="48381.2997">21456 6838 947 0,'-1'-8'439'16,"-2"-9"-215"-16,-3 7-76 15,1 8-116-15,3 3-67 16</inkml:trace>
  <inkml:trace contextRef="#ctx0" brushRef="#br1" timeOffset="48560.8912">21783 6923 1322 0,'-3'6'523'15,"-2"13"-337"-15,-2 11-82 0,-3 18-53 16,4 6-4-16,6 9-14 16,0 3-7-16,6 8-11 15,2 1-5-15,4-9-81 16,2 0-6 0,-1-23-151-16</inkml:trace>
  <inkml:trace contextRef="#ctx0" brushRef="#br1" timeOffset="48973.2766">21708 7195 979 0,'4'-5'425'0,"8"-4"-238"15,6 0-66 1,11 4-90-16,3 2-17 16,8 1-23-16,-2 0-51 15,9-1-134 1,7-3-93-16,4-6-108 0,11 0 52 15,-7-8 229 1,-1 2 155-16,-4-2 241 0,-12 1 47 16,-11 10-39-16,-11 0-43 15,-15 13-92-15,-8 4-43 16,-8 10-46-16,-3 3-15 16,-20 0-20-16,-4-4-4 15,-12-5-6-15,-3-3-2 16,10-9-3-16,5-1-2 15,11-12-7-15,7-3-11 16,9 1-14-16,8-6-6 0,10 4-2 16,4-1 5-16,10 4 26 15,2 10 11-15,-1 10 25 16,7 14 15-16,-3 11 2 16,0 5 0-16,3 4-14 15,-3-3-10-15,-4-6-42 16,-3-5-61-16</inkml:trace>
  <inkml:trace contextRef="#ctx0" brushRef="#br1" timeOffset="49907.6564">1820 8014 505 0,'2'-6'304'16,"2"-5"-24"-16,-6 11-87 0,-1 11-102 16,-2 10-36-16,-2 12-51 15,4 5 5 1,3 8-4-16,4-3 0 0,19-7 5 16,10-4 5-1,15-14 12-15,5-6 3 0,-2-12 2 16,-4-4 1-1,-15-11 20-15,-4-2 4 0,-12-8 2 16,-5-2-2-16,-11-3-28 16,-8-1-31-16,-7 2-179 15</inkml:trace>
  <inkml:trace contextRef="#ctx0" brushRef="#br1" timeOffset="50190.6132">2361 8250 575 0,'-3'7'264'0,"-5"6"-92"0,0 0-40 15,1-5-21-15,-7-2-4 16,7-8-29-16,-2-8-16 16,5-9-31-1,7-6-11-15,3-4-12 0,5 0-3 16,8-1-7-16,4 5-5 15,7 4 12-15,5 5 5 0,-1 11 12 16,-2 4 4 0,-9 11-7-16,-7 8-4 15,-3 8-5-15,-5 5-2 16,-3 4-1-16,-3 2-9 0,4-3-256 16</inkml:trace>
  <inkml:trace contextRef="#ctx0" brushRef="#br1" timeOffset="50455.0513">2978 8226 748 0,'-12'-11'388'0,"-16"-13"-97"16,-2 1-61-16,-7-1-79 15,0 2-37-15,0 9-54 16,0 4-20-16,7 13-25 15,4 4-8-15,6 8-9 16,6 2-2-16,12 8 1 16,6 0 0-16,15 1 4 0,6-2 3 15,9-5 5-15,5-3-1 16,1-6 0 0,1-3 4-16,-7-8-137 0,1-2-129 15</inkml:trace>
  <inkml:trace contextRef="#ctx0" brushRef="#br1" timeOffset="50565.8912">2921 7942 596 0,'0'-1'227'0,"1"1"-271"16</inkml:trace>
  <inkml:trace contextRef="#ctx0" brushRef="#br1" timeOffset="50901.5742">3081 8145 851 0,'7'7'412'0,"8"8"-142"16,-4-1-74-16,-3 2-77 0,-8 1-26 16,-8 0-40-16,-3 7-11 15,-7-3-18-15,1 0-8 16,8-13-20-16,4-9-38 15,13-15-36-15,8-6-20 0,6-4-8 16,6-2 32-16,-3 0 32 16,3 4 17-1,-8 7 23-15,-8 3 22 0,-5 12 17 16,-8-1 6-16,-7 9 25 16,-1 6-11-1,-2 6-3-15,5 5-3 0,6 0-23 16,9 1-8-16,12-3-7 15,-3-1-3-15,17-5-3 16,-2-3 2-16,-4-4-90 16,7-4-74-16</inkml:trace>
  <inkml:trace contextRef="#ctx0" brushRef="#br1" timeOffset="51371.8452">3642 8069 732 0,'-14'0'365'16,"-17"-2"-119"-16,4 4-70 15,8 4-91-15,5 2-29 0,14 8-37 16,6-1-7-16,10 2-4 16,7-1 1-16,5-3 1 15,0-1-3-15,-4-7 1 16,-6-1-2-16,-8-2-6 15,-6-4-6-15,-11-1-13 16,-8-1-2-16,-12-1 1 16,-1 5 6-16,-1 3 10 15,7 6 2-15,9 3 2 16,2 5 0-16,7 3 0 16,4 1 0-16,5 1 1 15,3-1 4-15,11-6 3 16,4-1 3-16,9-11 4 15,5-3 0-15,-5-12-1 16,8-2-2 0,-3-8-1-16,-2 0 1 0,0 0-2 15,-11-2 1-15,-12 4-1 0,-1 2-2 16,-9 8 8-16,-3 7 1 16,-2 9 9-16,-1 6 7 15,2 10-5-15,4 4 1 16,2-1-13-16,5 0-5 15,1 0-69-15,2-7-170 16</inkml:trace>
  <inkml:trace contextRef="#ctx0" brushRef="#br1" timeOffset="52124.8807">4115 8139 797 0,'9'-1'321'0,"17"1"-191"16,3 0-72-1,19-1-28-15,-1 1-5 0,-2-2-6 16,-2-3 1-16,-24-1 0 0,-7 2 1 15,-19 0-13-15,-7 4-8 16,-14 4-11-16,-13 4 4 16,4 6 25-16,2 2 7 15,13 4 8-15,17 1-8 16,5 6-17-16,7-2 0 16,15 4 0-16,5 0 2 15,10-2-1-15,3-4-1 16,5-8-4-16,-1-5-4 0,-2-15-55 15,6-3-17 1,4-10-6-16,1-6 3 0,7-1 55 16,-8 1 21-16,-16 5 78 15,-10 8 23-15,-19 10 7 16,-9 4 11-16,-22 9-53 16,-9 5-16-16,-9 5-7 15,-7 1-16-15,5-6-14 16,4-4-2-16,8-13-21 15,9-3-24-15,7-12-49 16,5-4-20-16,11 0 0 16,2 0 19-16,16 5 37 15,1 2 15-15,7 3 9 16,3 4 0-16,-4 10 33 16,-2 9 14-16,-3 14 46 0,0 4 21 15,-7 3-2-15,13-4-4 16,7-7-30-16,-2-10-13 15,12-14-15-15,-13-6-2 16,-2-15-1-16,-7-3-1 16,-4-8-9-16,0 0-2 15,-9-3-2-15,3 3-1 16,0 10 6-16,-7 1-1 0,1 13-7 16,2 8-1-1,-5 7-6-15,5 10 0 0,1 6 0 16,-3 4 1-16,-4 3-27 15,3-1-67-15</inkml:trace>
  <inkml:trace contextRef="#ctx0" brushRef="#br1" timeOffset="52673.8602">6063 8102 485 0,'-7'-4'297'16,"-2"-3"-22"-16,-19 7-109 16,-4 7-27-16,-8 12-40 15,-3 6-18-15,16 11-48 16,8 2-19-16,24 3-10 16,11 0 0-16,18-13 2 15,11-6 2-15,4-17 0 16,2-7 3-1,-16-8 7-15,-12-5 3 16,-23-1-5-16,-10-1-6 0,-25 5-14 0,-5 4-8 16,0 7 7-16,2 3-65 15,13 3-344-15</inkml:trace>
  <inkml:trace contextRef="#ctx0" brushRef="#br1" timeOffset="53017.1072">6441 8169 478 0,'4'-6'324'0,"-2"-7"10"31,-3-2-99-31,-9 2-92 0,-3 1-30 0,-3 4-41 16,-1 5-22-16,7 5-39 15,-4 5-10-15,14 5-5 16,2 0-1-16,11 2 4 15,2-1-3-15,-1-3 1 16,4 2-2-16,-12-8-2 16,-2 0 3-16,-8-3-6 15,-5 0-11-15,-17-1-2 16,0 1-3-16,-7 3 1 0,-2 2 10 16,12 4 8-1,6 5 1-15,11 2 11 0,9 3 15 31,15 4 22-31,7-2 10 0,13-4 10 0,6-2-8 16,2-14-17-16,0-6 56 16</inkml:trace>
  <inkml:trace contextRef="#ctx0" brushRef="#br1" timeOffset="54103.6688">7616 8193 840 0,'-24'-11'395'0,"-30"-8"-170"0,-6 1-53 15,7 13-90-15,4 8-38 16,16 11-44-16,4 11-8 0,16 11-3 16,15 4 2-1,18 7 9-15,9-4 3 16,15-8 7-16,2-10 1 15,6-17 7-15,3-8 5 16,-11-23 42-16,-6-8 13 0,-16-14 8 16,-7-6 1-16,-14-2-37 15,-8-8-9-15,-11-12-14 16,-4-2-8-16,7-1-15 16,7 4-10-16,16 21-64 15,12 12-65-15,14 21-158 16,6 14-114-16</inkml:trace>
  <inkml:trace contextRef="#ctx0" brushRef="#br1" timeOffset="54366.7866">7818 8136 488 0,'-2'8'245'0,"-9"14"-61"0,4 3-18 16,-1 3-24-16,1 3-18 15,7 2-39-15,6 3-18 16,10-1-15-16,5-6 1 16,4-11 19-16,4-10 16 0,1-11 28 15,-1-9 0 1,0-10-19-16,-3-1-18 0,-6-6-39 16,-5 3-13-16,-6 0-93 15</inkml:trace>
  <inkml:trace contextRef="#ctx0" brushRef="#br1" timeOffset="54851.1889">8703 8248 510 0,'11'3'325'0,"5"3"-38"16,-1 2-58-16,-16 6-56 15,-10 2-22-15,-11 3-7 16,-11 3-13-16,-9-4-60 16,3-4-22-16,6-8-26 15,3-7-3-15,11-11-6 16,4-6-6-16,11-8-23 15,5 2-7-15,12 1-8 16,4 2 2-16,5 12 17 16,1 0 3-16,5 13 8 15,-1 6 1-15,0 13 7 0,-2 5 6 16,-3 9 4-16,-4 0 1 16,1-4-3-16,-3 0-4 15,-4-16-82-15,-8-2-133 16</inkml:trace>
  <inkml:trace contextRef="#ctx0" brushRef="#br1" timeOffset="54972.435">8746 8032 999 0,'-3'3'336'0,"-6"10"-309"0,0 4 4 16</inkml:trace>
  <inkml:trace contextRef="#ctx0" brushRef="#br1" timeOffset="55412.2392">8951 8183 926 0,'4'-8'402'0,"3"-7"-196"0,1 6-57 15,-7 15-65-15,1 15-24 0,-2 27-35 16,0 15 6-16,-1 19 11 15,0 3-1-15,1-1-9 16,0-7-5 0,4-19-8-16,2-8-37 15,1-20-212-15</inkml:trace>
  <inkml:trace contextRef="#ctx0" brushRef="#br1" timeOffset="55570.4638">8958 8418 1007 0,'14'-7'392'15,"12"-5"-257"-15,13 5-106 16,8 4-13-16,8 3 21 16,-3 0-102-16</inkml:trace>
  <inkml:trace contextRef="#ctx0" brushRef="#br1" timeOffset="56085.9915">9581 8135 738 0,'-16'-4'396'16,"-24"-6"-100"-16,-1 4-90 16,0 4-113-16,5 1-30 15,14 4-36-15,2 3-14 16,17 4-12-16,5 6-2 0,13 4 1 15,10 1 3-15,9-2 1 16,4-1 0 0,0-6-1-16,-2 1 2 0,-13-6 2 15,-6-3 3-15,-18-2-5 16,-10-4-3-16,-16-2-1 16,-9-2-1-16,-6-2 0 15,3 5 0-15,9 5-5 16,7 5-3-16,12 5-7 15,4 5 0-15,7 3 5 16,4 3 4-16,9 4 7 16,3-1 2-16,6-1 3 15,2-8 3-15,4-10 4 0,1-7 3 16,4-14 0 0,2-6-1-16,3-8-5 15,-2-5-1-15,-4-4 1 16,-4 1 0-16,-7 2 2 15,-4 5 0-15,-12 10-1 16,1 6 0-16,-9 11-9 16,3 6 2-16,-1 14-3 15,-1 4 1-15,2 9 3 0,0 1 0 16,3 6-1-16,2 0-1 16,6 1 1-16,-2-5 39 15,3-11-261-15</inkml:trace>
  <inkml:trace contextRef="#ctx0" brushRef="#br1" timeOffset="56289.921">9990 8184 758 0,'9'-2'418'0,"7"1"-107"16,5 2-78-16,-1 13-88 15,-3 2-2-15,4 5 8 0,-6 4-4 16,-10 2-37-16,-2 2-24 15,-10 3-16-15,-9-6-8 16,-6-1-8-16,-4-7-8 0,-4-7-13 16,2-4-60-16</inkml:trace>
  <inkml:trace contextRef="#ctx0" brushRef="#br1" timeOffset="59261.8238">8152 8248 689 0,'1'-3'344'0,"2"2"-122"16,1 1-58-16,-4 0-72 15,0 0-11-15,1 29 5 16,42 31 0-16,-30-29-8 16,2-7-11-16,3-15-5 15,4-10 14-15,4-21 22 16,-3-11 4-16,2-11-13 15,-3 0-25-15,-6 12-17 16,-1 10-88-16</inkml:trace>
  <inkml:trace contextRef="#ctx0" brushRef="#br1" timeOffset="60198.0333">10576 8422 592 0,'4'8'287'15,"1"16"-97"-15,-9 1-54 16,-12 2-62-16,-5 5-6 16,-5-10-249-16</inkml:trace>
  <inkml:trace contextRef="#ctx0" brushRef="#br1" timeOffset="60811.1304">11279 8197 490 0,'4'-6'314'0,"5"-7"11"0,-9 1-61 15,-4 0-96-15,-3 3-35 16,-17 4-69-16,2 5-26 15,-9 12-23-15,-6 3-11 16,13 11-10-16,5 3-4 16,24 5 0-16,12-1 3 15,17-6 4-15,1-7 2 0,5-12 4 0,-5-9 3 32,-8-13 9-32,-6-5 5 0,-14-11 6 15,-7-5 0-15,-10-5-4 16,-6-4-3-16,-3-5-6 15,2-2-2-15,6-7-6 16,3-4-3-16,11 0-5 16,7 5-4-16,7 16-6 15,8 8-2-15,-2 23 0 16,-2 7-66-16,0 16-225 16</inkml:trace>
  <inkml:trace contextRef="#ctx0" brushRef="#br1" timeOffset="61086.2861">11422 8183 269 0,'-1'-3'212'16,"-1"-5"45"-16,5 3-41 15,7 0-51-15,3 2-19 0,4 5-32 16,3 2-13-16,-3 7-24 15,-2 2-18-15,-5 3-22 16,-4 1-7-16,-7-2-8 16,-4 1-4-16,-6-3-5 15,1-4-3-15,5-5-6 16,-1-1-3-16,19-6-2 16,6-1-4-16,14-6-88 15,6-3-104-15</inkml:trace>
  <inkml:trace contextRef="#ctx0" brushRef="#br1" timeOffset="61523.2222">11598 8261 200 0,'4'-1'142'0,"4"-4"18"15,3-2-8-15,4-3-16 16,0-1-10-16,1-2-9 16,3-2-3-16,4 1-2 15,2 1-1-15,4 4-12 16,-2 7-10-16,-7 6-31 15,0 5-12-15,-13 8-21 16,-5 4-8-16,-2 3-12 0,-4 3-86 16</inkml:trace>
  <inkml:trace contextRef="#ctx0" brushRef="#br1" timeOffset="61898.8563">11882 7947 625 0,'17'-13'321'0,"19"-10"-79"15,6 10-27-15,3 19-53 16,-1 9-16-16,-1 17-42 0,-6 3-7 15,-6 4-15 1,-7 3-10-16,-8-4-13 0,2 3-10 16,-6-4-18-16,-4-1-7 15,-3-12-8 1,-7-4-1-16,-4-11 0 16,0-8 1-16,-3-7-6 15,2-3-9-15,-8-6-15 16,-1 3-7-16,-6 6-2 0,-6 3 3 15,-6 8 8 1,-1 5 1-16,5 3-36 16,4 2-57-16,11-1-283 0</inkml:trace>
  <inkml:trace contextRef="#ctx0" brushRef="#br1" timeOffset="62062.6439">12502 8275 1278 0,'2'0'540'15,"1"0"-318"-15,-1 0-71 16,-2 0-98-16,0 0-25 16</inkml:trace>
  <inkml:trace contextRef="#ctx0" brushRef="#br1" timeOffset="62986.7185">13168 8052 884 0,'0'-4'430'0,"3"1"-190"16,-9 7-80-16,6-4-112 16,0 28-30-16,1 52-8 0,5-27-2 15,-5 2-2 1,4 0-3-16,10-12-453 0</inkml:trace>
  <inkml:trace contextRef="#ctx0" brushRef="#br1" timeOffset="63254.6484">13488 8124 712 0,'-12'-2'323'0,"-10"2"-150"16,-1 3-59-16,3 9-68 16,1 2-19-16,6 7-22 0,4 2-5 15,13 4 0-15,5 4 2 16,12-3 1-16,6-4 3 16,7-9 5-16,-1-4 4 15,-6-11 23-15,-7-3 11 16,-16-6 7-16,-8-4-4 15,-19 4-24-15,-10-2-18 16,-11 5-186-16</inkml:trace>
  <inkml:trace contextRef="#ctx0" brushRef="#br1" timeOffset="63433.7863">13658 8181 974 0,'12'10'394'0,"14"14"-239"16,3 10-35-16,4 10-40 16,1 5-16-16,-4 5-30 15,-2-3-68-15,-11-9-176 16,-2-7-150-16</inkml:trace>
  <inkml:trace contextRef="#ctx0" brushRef="#br1" timeOffset="63603.0825">13951 8165 1155 0,'-15'2'445'0,"-22"7"-317"15,-3 8-48-15,-8 12-44 16,-1 12-10-16,2 16-17 16,1 4-2-16,3 4-4 15,7-6-1-15,13-19-206 16</inkml:trace>
  <inkml:trace contextRef="#ctx0" brushRef="#br1" timeOffset="63854.1181">14109 8168 590 0,'-2'-3'363'15,"-5"-2"-8"-15,-3 6-174 16,0 11-102-16,1 5-25 16,11 8-15-16,10 1-6 15,13-1 2-15,4-3 0 16,2-6-3-16,-2-7-3 0,-7-9-8 16,-1-4-2-16,-9-9 2 15,-4 2-11-15,-6-6-136 16,-6 1-122-16</inkml:trace>
  <inkml:trace contextRef="#ctx0" brushRef="#br1" timeOffset="63980.2372">14230 8023 549 0,'-2'-15'384'0,"2"-14"31"16,1 4-94-16,1 5-138 16,1 9-59-16,-1 11-90 15,0 4-22-15,3 17-121 16,3 1-162-16</inkml:trace>
  <inkml:trace contextRef="#ctx0" brushRef="#br1" timeOffset="64491.9524">14612 8078 1052 0,'-6'-10'448'15,"-8"-3"-257"1,8 3-69-16,2 10-83 0,-1 7-22 16,5 5-21-16,0 2-3 0,7 5 2 15,3-2 0 1,10 2 1-16,0-1 2 16,-4-8-1-16,3-1-1 15,-12-7-4-15,3 1 0 16,-7-2-11-16,-10 1-1 15,-11 0 3-15,-4 0-1 16,-12 1 9-16,3 5-1 16,10 6-11-16,0 2-1 15,12 4-1-15,9 2 2 16,11-1 17-16,6-2 3 16,9-4 7-16,0-3 5 15,6-10-2-15,2-4 1 0,5-13-1 16,4-4 1-16,0-5 2 15,-2-1-2-15,-8-2 1 16,-4 0 1-16,-13 0 6 16,-4 7 17-16,-11 9 27 15,-2 4 2-15,-7 9-1 0,1 4-14 16,0 9-27 0,2 8-8-16,7 4-6 15,1 4-3-15,8 0-5 16,1-1 0-16,5-5-105 15,6-4-129-15</inkml:trace>
  <inkml:trace contextRef="#ctx0" brushRef="#br1" timeOffset="64807.1602">15657 8259 546 0,'-8'-14'369'0,"3"-8"17"16,-5-1-163-16,0-2-26 0,-2 3-48 15,-6 2-28-15,-2 7-60 16,-3 6-24 0,4 11-33-16,-2 10-6 15,5 13-3-15,3 6 0 0,12 6 1 16,3 4 2-16,16 0 0 15,2-6 1-15,9-10 2 16,4-8 3-16,-7-19 6 16,-2-7 5-16,-8-19 6 15,-10-2 1-15,-8-7-10 16,-3-1-53-16</inkml:trace>
  <inkml:trace contextRef="#ctx0" brushRef="#br1" timeOffset="65343.166">16506 8040 852 0,'-6'-25'424'15,"0"-27"-149"1,10 5-74-16,15 9-105 0,11 10-35 16,13 23-38-16,7 11 3 15,5 22-1-15,-5 9-4 16,-18 8-1-16,-17 3 2 15,-38-3 4-15,-19 0 1 16,-16-1-4-16,4-4-4 16,16-5-10-16,12-3-3 15,18-7-8-15,0-4-3 16,19-4-1 0,4-3 0-16,13-7 3 0,9-3-1 15,8-7-47-15,8-4-56 0</inkml:trace>
  <inkml:trace contextRef="#ctx0" brushRef="#br1" timeOffset="65628.859">17170 7891 972 0,'-10'-16'424'16,"-17"-14"-227"-16,-3 7-41 16,5 22-77-16,-1 5-27 15,8 16-35-15,2 7-10 0,11 9-8 16,6 0-1-1,9-6 0-15,9-3 0 0,5-14 1 16,4-5 1-16,9-12 3 16,0-2 1-16,6-6-2 15,-1-2 0 1,0 8 0-16,-3 4 1 0,-10 9 3 31,-5 2 1-31,-16 4 6 0,-8-3 3 16,-13-1-1-16,-4 2-1 0,-6-2-66 15,2-1-76-15</inkml:trace>
  <inkml:trace contextRef="#ctx0" brushRef="#br1" timeOffset="65800.9051">17011 8230 968 0,'9'-3'394'16,"15"-3"-238"-16,7 3-43 0,13-5-50 16,7 3-18-16,0 0-48 15,-4 0-76-15,-15 3-285 16</inkml:trace>
  <inkml:trace contextRef="#ctx0" brushRef="#br1" timeOffset="65959.1">17032 8270 538 0,'2'2'304'0,"3"0"-5"15,7 2-74-15,21 1-33 16,1-2-27-16,18-3-67 16,3-3-24-16,-4-8-37 0,1 2-110 15</inkml:trace>
  <inkml:trace contextRef="#ctx0" brushRef="#br1" timeOffset="66483.7874">17829 8109 671 0,'12'6'304'0,"16"11"-111"0,0 12-57 16,-2 12-29-16,-4 5-7 16,-10-3-21-16,-1-1-19 15,-7-11-14-15,4-7-3 16,6-17 11-16,-3-10-1 16,8-19-3-16,-3-8-5 15,3-10-21-15,0 0-3 16,-4 6-102-16,-1 1-125 15</inkml:trace>
  <inkml:trace contextRef="#ctx0" brushRef="#br1" timeOffset="66781.7767">18507 8251 995 0,'-7'-9'424'0,"-4"-10"-236"16,-5 0-43-16,-8 4-65 15,-4 1-22-15,-6 7-25 16,-2 6-8-16,7 8-12 16,6 3-3-16,10 12-10 0,6 2-1 15,12 10 0-15,7 2 1 16,10-2 4-1,7 1 5-15,2-12 4 0,0-4 1 16,0-12-2-16,-5-6-9 16,-9-11-170-16,-2-10-340 15</inkml:trace>
  <inkml:trace contextRef="#ctx0" brushRef="#br1" timeOffset="66886.0471">18511 8034 612 0,'-1'-8'312'0,"-1"-1"-92"15,2 4-131-15,3 8-123 16,4 7-132-16</inkml:trace>
  <inkml:trace contextRef="#ctx0" brushRef="#br1" timeOffset="67043.3797">18608 8069 878 0,'1'1'453'15,"0"5"-110"-15,1 11-185 0,2 11-49 16,-4 19-30-16,0 11-10 15,1 14-22-15,2 9-10 16,0-5-13 0,-3-8-10-16,-2-16-39 0,2-10-83 15,6-17-209-15</inkml:trace>
  <inkml:trace contextRef="#ctx0" brushRef="#br1" timeOffset="67219.2959">18698 8304 759 0,'5'-4'435'0,"6"-7"-23"0,9 4-294 15,8 3-44 1,6 2-49-16,0 4-13 16,2 3-34-16,-4 0-58 15,0 2-167-15,0-4-93 0</inkml:trace>
  <inkml:trace contextRef="#ctx0" brushRef="#br1" timeOffset="67517.187">19183 8251 365 0,'13'-9'248'16,"14"-13"21"0,-5 1-40-16,-11-2-42 0,-8 1-6 15,-17 4-15 1,-9 2-18-16,-14 8-46 0,-4 3-29 16,3 7-50-16,1 5-13 15,14 10-12 1,9 3-3-16,9 3-1 15,5 0 3-15,9-2 1 0,8-4 1 16,8-8 2 0,7-3 2-16,3-10 3 15,-1-6-1-15,7 0 0 0,0-2-1 16,4 8-1 0,-1 2 1-16,-10 5 9 0,-7 4 10 15,-15 3 15-15,-7 2 7 16,-9 3 3-16,-9 2-5 15,-11-1-10-15,-6 0-8 16,-7-4 1-16,1-4-87 16</inkml:trace>
  <inkml:trace contextRef="#ctx0" brushRef="#br1" timeOffset="67982.7041">19958 8131 480 0,'0'-1'289'16,"15"0"-6"-16,3 0-105 15,21 0-50-15,10-1-17 16,4 0-28-16,4 2-14 16,-9 0-32-16,-6 0-11 0,-15 1-11 15,-5 0-3 1,-11 3-44-16,-4-6-47 0,-6-2-113 15,-4 2-93-15,2 1-67 16,0-1 46-16,-4 1 149 16,-12 0 136-16,-29 6 188 15,26 3 34-15,4 5 12 16,2 0-27-16,6 5-59 16,7 4-28-16,8 5-49 15,5 3-15-15,7 0-18 16,0 1-38-16,4-5-288 15</inkml:trace>
  <inkml:trace contextRef="#ctx0" brushRef="#br1" timeOffset="68430.2355">20663 8313 692 0,'7'-11'351'0,"3"-11"-91"0,-1-1-60 0,-7 1-45 15,-4 1-13 1,-10-3-31-16,-5 1-24 0,-10 4-48 15,-2 4-23-15,-9 9-19 16,3 6-5-16,3 9 0 16,6 3 3-16,13 10 2 15,5 1 1-15,9 3 2 16,2 0 0-16,9 0-1 16,11-4 0-16,6-11 2 15,7-4 2-15,1-10 0 16,-7-5 1-16,-8-5 4 15,-4-3-2-15,-5-3 4 16,-4 1 0 0,-4 3-7-16,-3 2 1 0,-3 6-6 15,-1 4-4-15,2 4-2 0,-2-1-1 16,2 0 2-16,0 0 1 16,2 15 3-1,15 30 1-15,4-26 2 16,5-1 3-16,2-4 8 15,1-3 6-15,-5-11 20 16,-3-5 8-16,-5-9 11 16,-6-5-8-16,-8-2-18 15,2-1-12-15,-6 4-62 16,-2 0-61-16</inkml:trace>
  <inkml:trace contextRef="#ctx0" brushRef="#br1" timeOffset="69128.9703">21488 7949 903 0,'4'5'337'16,"5"17"-244"-16,-4 4-53 16,-2 22-17-16,0 7 7 0,-7-1 4 31,2-2 1-31,1-12-2 15,1-6-3-15,-1-19 7 16,1-9 4-16,-2-21 0 0,0-9-3 16,-2-16-19-16,-1-5-8 15,-2-10-2-15,0-3 2 16,3-12-2-16,-1-2-3 16,6 18-10-16,0 8 7 15,11 31 8-15,6 14 1 16,8 21 6-16,8 14-9 15,4 19-6-15,5 5 0 16,3 5 1-16,-1-3 1 0,1-6 1 16,-3-7 1-16,-10-16 2 15,-2-6 2-15,-5-18 13 16,0-10 16-16,2-16 37 16,3-9 12-16,-9-12 4 15,-8-9-12-15,-12-11-37 16,-8-7-12-16,-8 1-50 15,1 7-40-15,-1 24-125 16,3 17-111-16</inkml:trace>
  <inkml:trace contextRef="#ctx0" brushRef="#br1" timeOffset="69941.0499">22167 8148 611 0,'11'7'353'15,"6"3"-68"-15,6-3-108 0,2-3-23 16,-2-4-52-16,0-1-19 16,-4-5-34-16,-1-4-11 0,-3-2-11 15,-7-2-3 1,-5-1-2-16,-4-5-5 0,-13-3-14 16,-4 3-5-16,-12 6-18 15,-1 13-1-15,-4 11-1 16,2 8 3-16,6 11 14 15,4-1 0-15,14 7 5 16,9 0 0-16,14-4 3 16,5-1 2-16,10-8 1 15,2-4 1-15,0-10 0 16,0-7 2-16,-4-8 1 16,-2-8 1-16,-2-4-1 15,-4-4-1-15,0-4 2 0,-5-5 1 16,0-2-2-1,-2 4-1-15,-5 7-9 0,-6 8 0 16,-6 14-1 0,-3 1 1-16,-1 8 2 15,5 7 3-15,2 5-1 16,3 4 2-16,3 0-1 16,0-1 0-16,8-3 3 0,0-3 1 15,5-9 9-15,-1-2 5 16,1-6 1-1,0-4-1-15,3-6-8 0,1 0-5 0,-4-3-5 16,-2 3-3-16,-6 4-5 16,-2 5-6-16,-2 6-2 15,0 4 1-15,0 7 5 16,3 0 3-16,5-1 2 16,4-1 2-1,6-7 4-15,0-3 2 16,-1-6 2-16,-2-6 2 0,-6-7-1 15,-2-2 0-15,-1-6-2 16,-6-1-5-16,1-11-35 16,-2-4-18-16,1-18-19 15,2-10-1-15,1-17 32 16,3-2 14-16,1 13 20 16,1 13 15-16,-3 30 39 15,0 11 11-15,-8 16-2 16,-2 10-12-16,0 20-35 15,-5 11-10-15,3 26 2 0,2 12 0 16,2 10-1-16,4 3 1 16,0-17 0-1,-3-7 1-15,7-16-6 16,3 0-2-16,8-11-118 16,2-7-79-16</inkml:trace>
  <inkml:trace contextRef="#ctx0" brushRef="#br1" timeOffset="70330.2871">22803 8121 738 0,'6'0'299'0,"3"-3"-161"0,7 6-99 15,6 3-27-15,6-1 2 16,4 3-2-16,8 0-3 16,3-2 2-1,0 0 3-15,0 0 0 0,-6-4 0 16,-1-1 2-16,-4-2 15 15,-2-2 7-15,-6-4 7 16,-4-3 1-16,-6 4-2 16,-12-6 3-16,-6 2 1 15,-6 0-6-15,-3 4-19 16,-1 4-17-16,2 9-12 16,3 6-3-16,4 3 5 15,5 5 4-15,10 2 5 16,0 0 3-16,8 0 8 15,1-3 8-15,-2-9 24 16,3-4 13-16,-6-7 13 16,2-2-1-16,-8-10-14 0,-8-4-13 15,-6-6-20 1,-8-2-11-16,-10 0-15 0,1 2-22 16,-6 5-141-16,0 7-280 15</inkml:trace>
  <inkml:trace contextRef="#ctx0" brushRef="#br1" timeOffset="70779.5805">23480 8099 787 0,'7'-4'353'0,"10"1"-152"16,5 3-33-16,2 6-29 0,0 4-17 15,-4 11-33-15,-3 3-7 16,-5 5-21 0,-4 2-11-16,-7-7-16 15,-1-4-6-15,-2-5-10 16,-2-7-2-16,4-6-2 15,0-2-1-15,6-11-8 16,1-5-5-16,3-13-6 0,2-2-3 16,0-2-6-1,8 3-1-15,-2 10-2 0,4 5 1 16,-1 7 13-16,-5 6 5 16,-2 8 14-16,-6 5 4 15,-6 7 7-15,-2 4 0 16,0 3-3-16,3 2-2 15,1-3-5-15,-1-2-3 0,1-5-5 16,-4-1 0-16,3-5-102 16,8-1-109-16</inkml:trace>
  <inkml:trace contextRef="#ctx0" brushRef="#br1" timeOffset="71028.2919">24011 8311 1129 0,'0'0'542'0,"-2"0"-219"16,2 1-156-16,0-1-49 16,0 0-53-16,0 0-9 15,0 0-13-15,0 0-2 16,0 0-9-16,0 0-1 15,0 0-3 1,0 0-9-16,0 0-51 16,-1 0-97-16</inkml:trace>
  <inkml:trace contextRef="#ctx0" brushRef="#br1" timeOffset="74461.2432">2001 9018 626 0,'3'0'293'15,"3"0"-77"-15,-4 17-101 16,-2 10-24-16,-6 16 1 16,-5 5-18-16,-9 8-28 15,1-1-4-15,-2-3-11 16,7-4-6-16,8-18-9 16,4-7-4-16,2-18 17 15,6-10 2-15,8-20-1 0,2-11 1 16,8-16-17-16,-1 0-2 15,-9-1 3-15,-4-1-1 16,-5 2-1-16,-8 3-2 16,3 8-9-16,4 10-2 15,-4 9-7-15,5 9-8 16,6 21-4-16,3 11-1 16,23 21 1-16,9 6 8 15,12 6 8-15,13 2 2 16,6-2 2-16,2 0 2 15,-11-5 1-15,-13-2 0 0,-28-8-1 16,-7-1 0-16,-23-14 8 16,-14-2 2-16,-35-6 5 15,-23-3-1-15,-20 4-6 16,-3-10-2-16,16-2-3 16,11-6 5-16,27-6-80 15,14-2-65-15</inkml:trace>
  <inkml:trace contextRef="#ctx0" brushRef="#br1" timeOffset="74977.45">2824 9377 366 0,'5'-9'263'0,"6"-6"7"16,-8-4-59-16,-3-1-13 16,-10 0-48-16,-5 1-22 15,-10 0-38-15,-7 1-15 0,-1 6-32 16,-2 5-21-16,5 10-27 16,7 8-8-16,4 9-4 15,6 5 3 1,12 8-1-16,3 2 0 0,18 3 1 15,3-2 2-15,10-12 7 16,4-8 4-16,0-13 7 16,1-7 5-16,-3-12 5 15,-6-6 2-15,-5-8 1 16,-3-2 0-16,-12 0 1 16,-3 3 2-16,-9 7-1 15,-5 4-7-15,0 9-13 16,0 8-8-16,1 7-6 15,0 6 0-15,6 11 4 16,2 2 2-16,12 6 2 16,6-2 3-16,9-5 6 15,6-5 11-15,-4-15 24 16,3 0 15-16,-2-11 23 0,-7-2 4 16,2-4-14-16,-10-3-11 15,-6-3-26-15,-2-3-36 16,-8-2-145-16,4 2-165 15</inkml:trace>
  <inkml:trace contextRef="#ctx0" brushRef="#br1" timeOffset="75307.4031">3206 9052 1046 0,'2'-15'418'0,"9"-13"-275"15,4 0-35 1,17 2-30-16,5 13-6 0,4 13-7 15,2 10-16-15,-3 22-13 16,-3 12-2-16,-14 10 2 16,-7 6-1-16,-14 8-6 15,-1 1-6-15,3 3-8 16,6-5-2-16,6-14-7 16,1-13 0-16,7-19 1 15,-4-11 2-15,-2-15 1 16,-8-12-3-16,-16-8-33 15,-10-5-12-15,-17-1-12 0,-4 4-1 16,-9 16 22-16,2 11 3 16,6 13 8-16,2 3 4 15,14 4-21-15,8 1-53 16,14-6-226-16</inkml:trace>
  <inkml:trace contextRef="#ctx0" brushRef="#br1" timeOffset="75875.5327">4017 9289 439 0,'-4'-7'334'0,"-11"-8"44"16,-5 3-125-16,-3 6-143 15,-4 6-46-15,4 9-53 16,1 2-12-16,12 10-8 15,5 0-2-15,16 4 3 16,9-2 4-16,8-8 10 16,2-1 6-16,-7-11 5 15,1-2 1-15,-13-3 3 16,-1-5 3-16,-7-3 1 16,-7-1-3-16,-13 6-11 15,-8 2-7-15,-6 7-9 0,-1 6-2 16,7 5 1-16,3 4 0 15,12 7-1-15,9 2 0 16,9-3 1 0,6 1 3-16,12-13 5 15,1 0 6-15,3-6 7 0,4-4 0 0,-4-5-1 16,3-2-1 0,4-8-1-16,-6-8 0 0,-2 1 1 15,-10-8 2-15,-9 2 0 31,-5 3-1-31,-8 6 1 0,-3 8-2 0,-2 10-7 32,-1 8-2-32,4 10-6 15,4 4-4-15,7 3 3 0,7-2 1 0,9-4 3 16,3-6 4-16,5-6 13 16,-2-5 3-1,-7-4 7-15,0-3 4 16,-4-8-8-16,0-8 4 0,1-10-112 0,-3-9-95 15</inkml:trace>
  <inkml:trace contextRef="#ctx0" brushRef="#br1" timeOffset="75969.232">4420 9148 547 0,'-1'-14'416'0,"-1"-9"25"16,2 14-152-16,-1 1-70 0,0 10-120 16,1 5-45-16,1 6-50 15,0 7-93-15</inkml:trace>
  <inkml:trace contextRef="#ctx0" brushRef="#br1" timeOffset="76579.5417">4832 9439 653 0,'0'-17'383'0,"-2"-10"-62"0,-11-4-116 0,-5-1-32 15,-14 8-70-15,-2 5-34 16,-4 13-57-16,-1 7-17 16,5 16-13-16,4 8 3 15,11 8 4-15,9 6 1 16,12-2 1-16,9-2-1 15,17-7 4-15,1-8 2 16,7-6 7-16,5-9 4 16,-4-10 6-16,0-4 1 0,-5-7 2 15,-9-6 0-15,-6-3 0 16,-2 0-2-16,-10 5-6 16,1 7-4-16,-5 11-5 15,-5 5-3-15,3 11 1 16,0 5 2-16,1 7 1 15,9 0 2-15,5-9 3 16,0 1 3-16,10-11 18 16,-5-6 12-16,0-10 20 15,0-9 7-15,-1-7 0 16,6-5-7-16,2-5-10 16,0-4-3-16,-9-4-5 15,0 2-4-15,-11 11-11 16,-1 9-12-16,-5 20-26 15,-3 10-5-15,-2 22-2 32,0 14 4-32,3 19 14 0,0 2 2 0,2-2 2 0,1-5 1 15,4-10 0-15,1 0 0 16,4-9-1-16,1-4-2 16,1-16-157-16,-2-8-90 15</inkml:trace>
  <inkml:trace contextRef="#ctx0" brushRef="#br1" timeOffset="76731.6528">5083 9571 840 0,'6'-3'376'0,"7"3"-133"0,11-5-198 16,6 3-23-16,11 1-11 16,6-5-4-16,8-1-52 15,6-5-67-15</inkml:trace>
  <inkml:trace contextRef="#ctx0" brushRef="#br1" timeOffset="77018.1353">5752 9322 473 0,'0'-11'329'0,"-3"-11"16"16,-15 3-61-16,-13 5-115 16,-7 6-43-16,-1 7-67 15,8 2-22-15,7 12-32 16,7 2-5-16,10 5-10 0,7 0-1 15,13 2 0-15,7-2 1 16,7-5 5-16,3-2 3 16,-3-8 6-16,-4-2 2 15,-9-3 3-15,-7 0-5 16,-16 0-7-16,-12 1-4 16,-15 3-7-16,-4 3 5 15,2 8 9-15,10 4 3 16,12 5 12-16,11 2 3 15,19 1 15-15,9-1 8 0,22-8 4 16,6-6-2-16,5-9-14 16,0-3 25-16</inkml:trace>
  <inkml:trace contextRef="#ctx0" brushRef="#br1" timeOffset="77616.1976">6871 9285 591 0,'-6'-4'295'0,"-16"-2"-97"15,-10-2-50-15,-8 24-78 16,0 7-24-16,7 13-30 15,10 13-15-15,21-3-5 0,9 0 1 16,21-7 9-16,10-4 12 16,10-15 26-1,2-6 7-15,-3-11 10 16,-12-6-3-16,-12-9 4 0,-12-4 1 16,-22-5-11-16,-10-2-6 15,-25-1-29-15,-4 3-8 16,0 6-20-16,5 7-68 15,18 8-276-15</inkml:trace>
  <inkml:trace contextRef="#ctx0" brushRef="#br1" timeOffset="77760.8995">7110 9383 782 0,'23'-2'372'0,"26"-6"-161"0,2 4-52 16,-7 2-92-1,-9-1-24-15,-13 3-48 16,-11-2-87-16</inkml:trace>
  <inkml:trace contextRef="#ctx0" brushRef="#br1" timeOffset="77912.6934">7182 9400 622 0,'0'14'303'0,"-2"17"-108"0,4 7-35 15,6-1-56-15,0-2-18 16,2-6-31-16,4-6-15 16,-1-10-44-16,2 3-76 15</inkml:trace>
  <inkml:trace contextRef="#ctx0" brushRef="#br1" timeOffset="78162.9023">7408 9429 663 0,'2'10'374'0,"4"-1"-84"0,1 13-118 0,-7 2-28 16,1-2-50-16,-1 2-12 16,0-4-29-16,0-7-12 15,1-6-20-15,0-2-4 16,7-13-3-16,8 0-3 16,8-9-2-16,5-3-5 15,6 0-3-15,-1-4 0 16,4 10-2-1,-1 6 3-15,-9 9 11 16,-8 14 6-16,-19 12 13 16,-6 5-2-16,-12 0 31 15,1 3-103-15</inkml:trace>
  <inkml:trace contextRef="#ctx0" brushRef="#br1" timeOffset="78808.4442">8769 9390 644 0,'-20'-2'308'0,"-21"2"-122"15,-2 8-55-15,10 14-67 16,6 2-27 0,24 12-32-16,12 4-6 0,27 0 3 15,10 2 9-15,10-12 22 16,1-8 6-16,-6-14 4 16,-5-4-1-16,-13-10 9 15,-11-12 10-15,-16-8 14 16,-10-10-2-16,-15-12-18 15,-9-11-13-15,-1-10-18 0,-4-9-4 16,13 1-14-16,13 5-8 16,17 13-24-16,16 11-8 15,17 16-4-15,4 14 1 0,5 17-52 16,-1 8-83-16</inkml:trace>
  <inkml:trace contextRef="#ctx0" brushRef="#br1" timeOffset="78982.4251">9131 9422 477 0,'2'20'275'16,"2"11"-51"0,4 7-80-16,1-3-33 0,-1-3-49 15,0-2-21-15,-2-6-20 16,-4-1-82-1</inkml:trace>
  <inkml:trace contextRef="#ctx0" brushRef="#br1" timeOffset="79265.9299">9696 9475 708 0,'-14'10'392'0,"-11"2"-44"0,-14 11-225 16,-9-1-17-16,-9-3-45 15,-1-4-14-15,7-10-19 16,7-1-5-16,12-6-3 16,5-10-2-16,9-5-7 15,7-2-6-15,13-5-21 16,5 0-12-16,9 3-11 31,3 3 5-31,2 18 27 0,4 6 14 0,2 15 26 16,3 6 3-16,0 4-4 15,-1 0-5-15,-1-2-12 16,-5-4 9-16,3-5-175 16</inkml:trace>
  <inkml:trace contextRef="#ctx0" brushRef="#br1" timeOffset="79609.9122">10027 9489 755 0,'-22'-8'397'0,"-26"-7"-110"16,3 1-99-16,4 14-115 31,10 7-34-31,15 16-36 0,-1 5-4 0,20 9-7 16,-2-4 3-16,15-4 2 16,12-1 4-16,4-12 13 15,9-2 8-15,-1-11 9 16,-4-4 5-16,-7-10 13 15,-5-6 10-15,-14-9 23 16,-4-6 7-16,-16-13-2 16,-12-16-13-16,-9-18-26 15,-3-6-12-15,8-2-25 16,6 10-11-16,19 21-43 16,5 8-30-16,20 22-73 15,5 13-52-15,10 22-122 16,1 12-193-16</inkml:trace>
  <inkml:trace contextRef="#ctx0" brushRef="#br1" timeOffset="79954.8878">10226 9554 632 0,'5'0'389'0,"4"0"-6"0,8 2-181 16,3-2-21-16,3 0-47 0,1-1-24 0,3-5-50 31,-4-2-14-31,1-5-19 0,-5-7-5 16,-7-2-5-16,-3 1-2 0,-12-5-11 16,-7 2-10-16,-11 5-16 15,-6 5-6 1,-4 15 1-16,-1 13 5 15,7 16 11 1,5 2 3-16,5 7 3 16,8 2 1-16,7-3 2 15,1 0 2-15,11-1 3 16,-4-3 1-16,4-1 2 0,-1-3 26 16,4-5-163-16,3-5-83 15</inkml:trace>
  <inkml:trace contextRef="#ctx0" brushRef="#br1" timeOffset="80224.6499">10833 9505 767 0,'-15'-19'379'0,"-16"-18"-123"16,1 3-66-16,4 10-82 15,1 9-24-15,4 14-38 16,2 7-14-16,4 13-10 16,4 7-9-16,11 5-8 15,5 4 2-15,14-2 3 16,4-3 2-16,7-9 4 0,0-3 0 16,0-9 1-1,0-1-46-15,-1-5-161 16,0-6-167-16</inkml:trace>
  <inkml:trace contextRef="#ctx0" brushRef="#br1" timeOffset="80396.4857">10986 9341 929 0,'-2'-15'470'0,"-3"-9"-159"16,2 12-84-16,0 21-119 0,1 15-39 0,0 21-37 16,3 12 7-16,5 7 13 15,3 3 0-15,5-7-8 16,-3-2-4-16,-2-6-14 15,0-2-5 1,-7-6-25-16,-1-8-63 16,-1-15-209-16</inkml:trace>
  <inkml:trace contextRef="#ctx0" brushRef="#br1" timeOffset="80797.1977">11009 9599 1096 0,'10'0'386'16,"15"1"-317"-16,7 4-31 16,5 0 6-1,0-2-3-15,-5-3-13 0,-4-3-7 16,-10-8-21-16,-3 0-9 16,-5-5-10-16,-1-2-3 15,-1 4 8-15,1 2 8 16,1 11 20-1,-1 4 15-15,4 7 31 0,-2 5 11 16,-6 3 7 0,1-3-4-16,-6-1-17 0,0-2-8 15,0-9-18-15,1-2-2 16,6-4-3-16,1-6-4 16,8-4-4-16,3-2-6 15,4-6-6-15,2 1-3 16,-3-1-3-16,2 8-3 15,-3 10-6-15,-4 6-1 0,-2 14 0 16,-7 4 3 0,-2 5 7-16,-4 1 2 15,0 0 12-15,-2-2-64 0,0-4-266 0</inkml:trace>
  <inkml:trace contextRef="#ctx0" brushRef="#br1" timeOffset="80948.9696">11441 9130 1288 0,'2'-4'525'0,"0"4"-340"31,0 5-84-31,-2-5-84 16,0 10-9-16,1 54-55 15</inkml:trace>
  <inkml:trace contextRef="#ctx0" brushRef="#br1" timeOffset="81511.8474">12418 9155 677 0,'-4'10'273'15,"-4"9"-150"-15,-9 23-41 0,-1 14 13 16,-5 18 12-16,4-2-3 16,9-4-26-16,1-8-10 15,10-25-27-15,1-10-11 16,6-15 4-16,4-12 5 15,4-15 5-15,2-9 1 16,2-22-12-16,-1-8-5 16,-4-21-5-16,-3-6-1 15,-4 7-3-15,-2 10 1 16,1 24-4-16,2 19-9 16,5 29-7-16,3 13-5 15,7 32 0-15,2 18 7 16,0 17 9-16,2 6 1 0,-1-10 0 15,0-10 1-15,-1-18-63 16,-4-11-92-16</inkml:trace>
  <inkml:trace contextRef="#ctx0" brushRef="#br1" timeOffset="81668.4553">12387 9503 713 0,'0'-1'404'0,"7"-3"-37"0,7 3-213 16,18 0-112-16,9-1-12 16,16 3-14-1,2 0-6-15,4 4-132 0</inkml:trace>
  <inkml:trace contextRef="#ctx0" brushRef="#br1" timeOffset="82067.1155">12859 9483 1009 0,'5'0'381'16,"16"0"-283"-16,13-1-42 0,33 4-35 15,10-1 10-15,23-1 9 16,8 1 2-16,3-4-10 16,-4 2-5-1,-28-5-7-15,-20-3-2 0,-37-1 4 16,-7-3-2-16,-15-3-14 16,-9-2-7-16,-6-3-11 15,-5-3-1-15,6 2-3 16,6 6-10-16,10 10-27 15,4 8-8-15,7 12 6 16,-5 1 23-16,-1 11 60 16,-1 4 27-16,-14-1 38 15,0-1 1-15,-8-6-24 16,-4-7-17-16,9-6-37 16,4-3-72-16</inkml:trace>
  <inkml:trace contextRef="#ctx0" brushRef="#br1" timeOffset="82279.0738">13856 9141 887 0,'2'-3'431'0,"1"-2"-190"16,2 7-73-16,-5-2-96 15,6 26-21-15,14 53 14 16,-6-18 3-16,0 4-8 15,0-3-9-15,-5-10-24 16,-2-6 4-16,-2-17-154 16,-4-8-192-16</inkml:trace>
  <inkml:trace contextRef="#ctx0" brushRef="#br1" timeOffset="82610.9475">13723 9190 1089 0,'9'-10'431'16,"19"-12"-265"-16,8 2-50 16,19 6-42-16,3 1 3 0,-1 9-25 15,-4 2-12 1,-17 5-13-16,-6 1-11 16,-17 2-12-16,-8-1-2 15,-8 2 5-15,-7-2 1 16,-5 2 3-16,5 1-3 15,10 0-29-15,6 3-10 0,16 3-5 16,2 3 0-16,8 8 22 16,1 6 7-1,-2 5 8-15,-1 7 4 16,-20-4 12-16,-6 0 9 0,-22-5 8 16,-14-8 2-16,-5-5-7 15,-5-6-6-15,-3-11-6 16,3-2-46-16,4-4-150 15</inkml:trace>
  <inkml:trace contextRef="#ctx0" brushRef="#br1" timeOffset="82852.7444">14657 9572 917 0,'6'6'485'0,"9"6"-160"0,-11 7-85 16,-5 4-43-1,-14 6-83-15,-12 1-27 16,-19-1-43-16</inkml:trace>
  <inkml:trace contextRef="#ctx0" brushRef="#br1" timeOffset="83803.7821">15476 9361 812 0,'-15'10'341'0,"-8"7"-175"0,5 19-105 16,5 3-17-16,17 5 4 15,11-3 11-15,18-13 14 16,8-10 4-16,2-14-6 16,-1-4-14-16,-4-18-15 15,-8-4-2-15,-9-18-4 16,-4-12-3-16,-17-16-8 0,-5-4-5 16,-18-7-8-1,-13 3-4-15,-14 13-8 16,-14 6-5-16,-7 28-7 15,4 16 1-15,13 19-2 16,13 11 2-16,26 7-5 16,15 6-4-16,27 5 0 15,18 6 0-15,31-1-56 16,6-2-55-16</inkml:trace>
  <inkml:trace contextRef="#ctx0" brushRef="#br1" timeOffset="84462.4485">16051 9301 956 0,'-7'-5'399'0,"-11"-7"-234"0,-1 3-44 0,-3 8-56 15,-4 0-20 1,2 4-31-16,1 6-7 16,11 5-9-16,6 4-7 0,12 2-7 15,11 1 3 1,8-7 4-16,3-3 7 15,0-4 5-15,-10-3-7 16,-12-3-14-16,-5 1-5 0,-14 3-6 16,-5-1 7-16,-12 7 10 15,-1 2 1-15,4 7 2 0,6-3 2 16,17 8 7 0,4-5 1-16,10-7 6 15,12 3 0-15,10-11 5 16,5-5 2-16,1-7 2 15,-3-7 1-15,-6-10-1 16,-5-2-1-16,-6-5 1 16,-2-2-1-16,-11 1-4 15,0 6-1-15,-11 12-11 16,-1 10-3-16,-3 15-3 16,0 9-2-16,5 11 7 15,0 5 0-15,7 3 2 16,-2-7 1-16,11 1 1 15,3-14 4-15,10-7 8 0,2-7 7 16,-3-11 12-16,0-6 4 16,-6-11-1-16,2-2-3 15,-4-3-10-15,-2-2-4 16,-3-1-8-16,-3 3-5 0,-2 9-12 16,-3 9-12-16,1 14-8 15,-1 4 0-15,-2 13 8 16,3 3 9-1,1 3 8-15,6 7 0 0,8-6 1 16,4-4 2-16,8-10 23 16,-3-9 17-16,-1-5 42 15,-4-7 7-15,-6-4-9 16,-1-6-16-16,-11-10-37 16,3 4-53-16,-5 0-162 15,-2 1-166-15</inkml:trace>
  <inkml:trace contextRef="#ctx0" brushRef="#br1" timeOffset="84774.8451">16588 9466 1002 0,'4'5'433'16,"13"5"-214"-16,1-3-29 16,13 3-47-16,6-1-18 15,7-8-43-15,1 0-14 16,-6-6-26-16,-4-5-8 15,-11-7-9-15,-7-3-3 16,-15-8-16-16,-7-2-7 0,-16-1-19 16,-10-2 1-16,-12 5 1 15,-2 5 1 1,4 13 5-16,-1 10-4 0,11 17 3 16,6 8 2-16,13 23 2 15,5 2 3 1,6 7 6-16,1 3 2 15,2-6 3-15,8 4 1 0,8-1-6 16,0-3 0-16,7-9-52 16,-2-7-84-16</inkml:trace>
  <inkml:trace contextRef="#ctx0" brushRef="#br1" timeOffset="85245.6427">17179 9467 869 0,'-2'-18'399'16,"-6"-19"-163"-16,-5 0-41 0,-3 12-64 15,-1 3-31 1,-9 10-54-16,7 5-21 15,0 12-21-15,-3 3-2 0,7 15-3 16,-2 4-3 0,4 5 0-16,7 3 2 15,9-3-1-15,9-2 2 0,5-6 2 16,6-7 7 0,3-13 6-16,1-4 1 15,3-8 0-15,-2-4-4 0,-9 1-7 16,-6-4-2-16,-13 4-7 15,0 1-7-15,-5 9 1 16,-1 4-3-16,6 5 4 0,2 5 4 16,11 2 9-16,5-6 8 15,6-1 10 1,2 0 5-16,0-8 8 0,0 1 0 0,-6-4 4 16,-3 0-3-1,-6-3-9 1,-6-2-10-16,-7-4-82 15,-6-7-74-15,-4-13-233 16</inkml:trace>
  <inkml:trace contextRef="#ctx0" brushRef="#br1" timeOffset="85350.0275">17278 9138 558 0,'3'-10'288'16,"1"-11"-94"-16,0 8-41 16,0 13-110-16,1 6-30 15,1 12-68-15,1 5-72 16</inkml:trace>
  <inkml:trace contextRef="#ctx0" brushRef="#br1" timeOffset="85522.6464">17360 9279 435 0,'7'-2'315'0,"7"-6"61"15,0 1-64-15,-2 7-94 16,3 7-42-16,-2 23-70 16,0 16-35-16,-2 21-20 15,-4 1-2-15,1 2-14 16,-3-6-8-16,0-9-8 15,-2-2-3-15,2-11-6 16,-3-9 7-16,5-17-125 16,-1-5-53-16</inkml:trace>
  <inkml:trace contextRef="#ctx0" brushRef="#br1" timeOffset="85677.0947">17452 9503 920 0,'2'-2'408'0,"7"-1"-170"0,9-2-160 32,11 4-36-32,10 2-19 0,0-1-8 15,10 2-64-15,0-2-86 16</inkml:trace>
  <inkml:trace contextRef="#ctx0" brushRef="#br1" timeOffset="86011.1621">18100 9289 758 0,'-11'-11'371'0,"-17"-7"-136"15,2 2-66-15,-1 8-88 16,2 6-26-16,5 7-33 16,3 4-10-16,11 7-11 0,5 2-5 15,7 0-3-15,6 3 1 16,5-3 4-16,0 1 3 15,-11-8 6-15,1-1 0 16,-11-7 1-16,-3 2-1 16,-4-1 0-16,-7 3-1 15,-5 2 10-15,-1 3 12 16,4 5 15-16,5-2 15 16,14 6 23-16,5 0 1 0,18-1 15 15,2 5-5-15,6-11-27 16,0 1-13-16,-5-11-25 15,2 1-8-15,4-3-114 16,3-5 33-16</inkml:trace>
  <inkml:trace contextRef="#ctx0" brushRef="#br1" timeOffset="86488.6878">19008 9233 918 0,'9'-1'430'0,"16"3"-164"0,5 8-49 16,12 19-71-16,5 9-21 16,5 15-49-16,1 4-17 15,1-7-23-15,-5-8-6 0,-9-12-140 16,-4-9-89-16</inkml:trace>
  <inkml:trace contextRef="#ctx0" brushRef="#br1" timeOffset="86713.9084">19525 9278 740 0,'-10'-2'356'0,"-6"-4"-137"0,-6 14-90 31,-2 7-31-31,-9 18-41 16,-7 6-21-16,-6 8-16 15,-8 0-4-15,0-6-5 16,3-2-1-16,8-10-3 16,14-5-15-16,13-5-142 0,4-7-154 15</inkml:trace>
  <inkml:trace contextRef="#ctx0" brushRef="#br1" timeOffset="87088.6875">19537 9635 776 0,'-1'-3'454'0,"-3"2"-73"16,-2 2-142-16,5-1-142 15,0 1-38-15,-5 27-25 16,-34 33-6-16,32-31-7 16,2-3-3-16,2-9-6 15,4-3 0-15,2-13 10 16,4-4 3-16,4-15 6 16,-2-4 3-16,7-8-8 15,-5-3-3-15,2-4-3 16,5 0-1-16,-5 1-5 15,4 5-6-15,-4 14-4 16,-3 3-4-16,1 18-3 0,-1 4 1 16,4 11 0-16,4 10 1 15,3 6-2-15,2 3 0 16,2 1 4-16,-4-5 0 0,-2-5-25 31,-3-4-57-31,-7-11-165 0,-1-5-107 16</inkml:trace>
  <inkml:trace contextRef="#ctx0" brushRef="#br1" timeOffset="87249.1318">19488 9709 896 0,'3'3'387'16,"8"5"-162"-16,4-4-65 0,22 0-39 15,8-1-27-15,12-4-61 0,3-1-14 16,-12-2-60-1,-5 1-87-15</inkml:trace>
  <inkml:trace contextRef="#ctx0" brushRef="#br1" timeOffset="87488.2199">19951 9314 980 0,'5'-1'394'15,"16"-1"-225"-15,9 3-51 16,17 1-25-16,10 5-16 16,6 0-40-16,0 1-13 15,-8-2-12-15,-8-2-15 16,-10-4-128-16,-8-1-80 15</inkml:trace>
  <inkml:trace contextRef="#ctx0" brushRef="#br1" timeOffset="87682.5041">20015 9473 787 0,'0'1'428'15,"4"2"-67"-15,11 1-159 16,3 0-32-16,18 4-43 16,4 1-32-16,13-4-53 15,6 1-18-15,-1-3-50 16,-4-3-88-16</inkml:trace>
  <inkml:trace contextRef="#ctx0" brushRef="#br1" timeOffset="88070.9771">20947 9165 616 0,'-8'-8'350'0,"-11"-6"-72"0,-7 5-100 15,-2 5-31-15,-9 8-60 16,-3 3-26-16,0 14-32 16,1 3-10-16,6 12-9 15,8 8 0-15,15 11 6 16,9 4 6-16,16 1 21 16,13-11 12-16,23-8 8 15,7-11-2-15,14-14-17 16,-3-2-7-16,-2-18-6 15,-6-9 2-15,-15-14 20 16,-10-10 13-16,-25-14 3 16,-11-7-1-16,-23-10-22 0,-13-6-16 15,-11 11-20-15,1 14-9 16,5 22-59-16,6 16-60 16,-2 13-152-16,-1 5-146 15</inkml:trace>
  <inkml:trace contextRef="#ctx0" brushRef="#br1" timeOffset="88339.831">21039 9236 876 0,'-7'-6'453'16,"0"0"-141"-16,-14 6-157 16,-4 5-50-16,-1 14-55 15,-11 8-10-15,-4 11 3 16,-2 6 2-16,-8 2-9 16,6-1-6-16,7-4-12 15,6-5 0-15</inkml:trace>
  <inkml:trace contextRef="#ctx0" brushRef="#br1" timeOffset="92894.832">15227 5546 917 0,'-10'-8'444'0,"-15"-5"-151"16,-2 1-68-16,-10 12-107 15,-2 10-31-15,-1 15-57 16,2 7-18-16,15 14-12 16,9-1-4-16,23 1-5 15,16-3 0-15,23-18 4 0,6-8 5 16,10-20 15-16,-3-12 16 16,-9-12 58-1,-9-8 24-15,-26-5 28 16,-16-1-7-16,-22 4-59 0,-14 3-27 15,-12 10-43 1,2 6-30-16,7 8-120 0,7 7-105 16</inkml:trace>
  <inkml:trace contextRef="#ctx0" brushRef="#br1" timeOffset="93079.9417">15231 5599 843 0,'-4'-2'462'16,"1"-2"-123"-16,-4 1-111 16,-4 7-49-16,-8 12-63 15,-3 9-24-15,-12 14-25 16,0 1-8-16,4-1-27 16,3-5-18-16</inkml:trace>
  <inkml:trace contextRef="#ctx0" brushRef="#br1" timeOffset="101277.1355">21607 9478 850 0,'6'-7'413'0,"9"-4"-162"0,1 11-63 16,-2 13-87-16,-2 9-32 15,-11 9-28-15,-5 0-10 16,-4-1-89-16,0-3-101 16</inkml:trace>
  <inkml:trace contextRef="#ctx0" brushRef="#br1" timeOffset="102165.3174">22119 9271 819 0,'15'-4'386'0,"12"0"-154"16,2 4-53-16,-10 10-69 15,-8 8-28-15,-11 8-36 0,-11 7-9 0,-13 4-11 32,-1-3-3-32,2-6-5 0,4-10-1 15,12-15-19 1,6-8-13-16,10-11-9 0,9-6-5 15,10-7 17 1,5 0 9-16,-2-1 4 16,-4 2 3-16,-5 7 3 15,-4 0 6-15,-11 10 12 16,-6 5-1-16,-8 9-12 16,-5 3-9-16,0 9-18 15,1 7-2-15,8 6 6 16,3 5 2-16,12 4 3 15,9-4 4-15,11-4 3 0,4-4 4 16,5-13-31-16,1-3-37 16,2-11-68-16,2-4-62 15,-3-10 26-15,-2-8 32 16,2-8 65-16,-4-9 65 16,0 0 43-16,-5 4 36 0,-12 11 55 15,-4 10 15-15,-12 16-32 16,-6 0-22-16,-8 16-41 15,-7 5-13-15,-12 8 0 16,-5 4-5-16,-9-5-10 16,-2-6 1-16,4-17-3 15,4-5-22-15,9-17-34 16,7-1-13-16,8 0-20 16,5-2 16-16,9 4 19 15,5 3 5-15,12 7 9 16,1 6 7-16,4 11 14 15,3 4 8-15,-1 9 13 16,2 4 0-16,1-3-1 0,0-1 0 16,1-10-1-1,2-5 1-15,-6-11 3 16,-3-7 2-16,-4-9 3 16,-6-6 4-16,1-2 6 0,2 0-2 0,1 7-3 15,2 5-5-15,-1 12-16 16,-3 4-4-16,-2 12 0 15,0 4 1-15,0 8 9 16,5 0 5-16,2-5 4 16,-2-4 0-16,-1-11 6 15,-5-6-51 1</inkml:trace>
  <inkml:trace contextRef="#ctx0" brushRef="#br1" timeOffset="103593.371">1969 10488 483 0,'-15'13'295'0,"-12"22"-9"16,-1 4-90-16,20 0-88 0,8 1-23 15,21-8-40-15,9-6-10 16,9-12-14-16,1-10 1 16,-6-16 15-16,1-9 6 15,-6-14 11-15,-6-4 3 16,-11-13 9-16,-13-5 5 15,-20-13-7-15,-10-4-8 16,-1 9-22-16,-5 9-4 0,-6 26 3 16,6 12-3-16,0 18-10 15,7 6-12-15,20 15-19 16,9 6-4-16,20 4-6 16,11 1-2-16,23-1-79 15,10 2-69-15,10-10-232 16</inkml:trace>
  <inkml:trace contextRef="#ctx0" brushRef="#br1" timeOffset="104292.261">2578 10462 853 0,'-8'-7'414'16,"-7"-4"-137"-16,-7-6-72 16,-4 0-70-16,-4 4-35 15,-4 3-60-15,4 7-30 16,8 9-37-16,6 5-12 15,10 11-4 1,6 2 6-16,13 4 12 0,8-2 5 16,7-9 7-16,3-4 5 0,-4-7 7 15,-4-5 1-15,-13-1 8 16,-6 0 1 0,-7 0-3-16,-8-1-1 15,-9 2-6-15,-6 2-2 16,-1 6-1-16,0 2-1 15,12 6-8-15,4 0-1 0,11 5 0 16,5-4 4-16,12 0 6 16,4-5 2-16,7-8 5 15,2-4 2-15,1-10 6 16,0-5 0-16,-1-10-1 16,-2-5-1-16,-3-6 1 0,-6 2 1 15,-5 1 2-15,-5 5 2 16,-7 10 0-16,-2 5 5 15,-6 14 0-15,3 9-1 16,-2 14-3-16,4 4-9 16,3 5-5-16,1-4-2 15,6-5-1-15,5-3 1 0,5-8 0 16,6-4 4-16,-2-8 4 16,2-3 3-16,2-10 5 15,-4-3 3-15,-1-7 3 31,-3-1 2-31,-10-4 1 0,-1 4-2 0,-4 1-5 16,-6 4 10-16,-1 11-6 16,-2 5-3-16,0 10-4 15,4 8-14-15,1 6-2 16,6 1 0-16,5-4 1 16,5-1 0-1,8-7 2-15,1-1 4 0,1-11 5 16,-2-8 5-16,1-8 7 15,-2-6 5-15,-3-4 5 16,2 3-2-16,-11-6-9 0,-2 2-3 16,-13 8-95-1,-3 8-78-15</inkml:trace>
  <inkml:trace contextRef="#ctx0" brushRef="#br1" timeOffset="104622.3459">3183 10594 1022 0,'5'8'453'0,"3"3"-236"15,11 4-73-15,5-1-28 16,7-6-43-16,2-3-18 16,3-6-17-16,-3-3-4 15,0-5-3-15,-1-3-2 16,-11-7-4-16,-2-3 0 15,-13-5 1-15,-9-5-2 16,-15-6-6-16,-12-3-3 16,-9 4-19-16,-1 11-10 15,3 24-9-15,5 15-3 16,9 22 7-16,5 8 8 16,13 12 7-16,2-2 4 15,8 5 7-15,5 0 2 0,-1 7 0 16,3 5-1-16,4-10 3 15,0-4-62-15,7-26-279 16</inkml:trace>
  <inkml:trace contextRef="#ctx0" brushRef="#br1" timeOffset="105133.7462">3831 10490 675 0,'-5'-9'345'16,"-9"-7"-89"-16,-9-1-62 15,0 11-76-15,-3 2-32 16,-5 9-55-16,9 5-14 16,-5 5-10-16,5 6 3 15,10 3 3-15,3 1 1 16,11 2-2-16,5-5-2 16,12-6 2-16,6-2 1 0,7-12 1 15,6 0 1-15,-2-12 3 16,-3-2 3-16,-6-4 5 15,-7-4 1-15,-9 7 0 16,-5-4-2-16,-6 9 7 16,-2 4-4-16,-5 4-7 15,2 5-3-15,5 7-16 0,3 5-2 16,10 1 1-16,8 3-1 16,5-4 4-1,7-2 1-15,-3-8 4 0,-5-1 4 16,-3-7 4-16,-6-6 2 15,-4-5 2-15,1-1-23 0,-5-5-158 16</inkml:trace>
  <inkml:trace contextRef="#ctx0" brushRef="#br1" timeOffset="105260.4451">4038 10265 856 0,'-1'-7'480'0,"-5"-5"-109"16,-2 2-127-16,8 8-183 15,-3 3-51-15,6 10-88 16,2 2-108-16</inkml:trace>
  <inkml:trace contextRef="#ctx0" brushRef="#br1" timeOffset="105432.9227">4178 10368 1178 0,'0'9'498'0,"0"17"-256"0,-2 9-96 15,2 17-51-15,5 6-22 16,2 6-36-16,3 4-7 16,0 1-21-16,-2-4-1 15,-1-6-4-15,-2-11 4 16,-2-16-77 0,0-6-75-16</inkml:trace>
  <inkml:trace contextRef="#ctx0" brushRef="#br1" timeOffset="105618.5987">4198 10669 1111 0,'9'-6'443'16,"5"-9"-256"-16,14 2-136 16,5 2-11-16,10 3-18 15,-1 1-10-15,-2 3-35 16,0 0-58-1,0 1-243-15</inkml:trace>
  <inkml:trace contextRef="#ctx0" brushRef="#br1" timeOffset="105955.28">4825 10399 700 0,'-2'-12'409'0,"-11"-10"-65"15,-5 3-56-15,-13 3-107 0,-3 3-57 16,0 8-73-1,2 5-27-15,12 7-33 16,3 8-9-16,15 10-6 16,6 0 3-16,12 4 7 15,2-4 4-15,2-8 5 16,-9 1 2-16,11-9 3 16,-2-5-1-16,-6-4-18 15,3-1-6-15,-22-1-8 0,-8 1 1 16,-13 3 18-1,-5 0 6-15,-4 3 5 16,3 7 3-16,5-2 5 0,5 7 6 16,11 4 16-16,8 0 8 0,7 2 13 15,9 0 4 1,12-5 7-16,4-4 1 0,7-7-4 16,2-5-7-1,2-7-15-15,4-3-42 16</inkml:trace>
  <inkml:trace contextRef="#ctx0" brushRef="#br1" timeOffset="106627.0789">5977 10574 738 0,'0'-11'393'0,"-4"-11"-68"0,-5-4-29 16,-14-4-69-16,1 5-42 15,-8 5-84-15,-7 8-36 16,0 13-38-16,-3 13-11 16,9 10-13-16,1 5-4 15,24 3-8-15,7-3-3 16,20-4 0-16,14-3 0 16,5-6 8-16,0-4 4 15,-3-10 5 1,-9-1 2-16,-10-2-40 0,-4-6-37 15,-5 0-143-15,0-7-128 0</inkml:trace>
  <inkml:trace contextRef="#ctx0" brushRef="#br1" timeOffset="107098.1557">6058 10436 708 0,'11'0'344'0,"14"2"-125"16,5-2-58-16,7 2-68 15,-3-2-24-15,-5-3-31 16,-3 1-7-16,-10-3-12 0,-4 0-2 15,-8 8-8 1,-4-1-2-16,-11 6 8 16,-3 5 4-16,-6 6 8 15,0 8 0-15,1-1-14 16,8 0-9-16,11-6-4 16,5 1 0-16,15-1-1 15,-2-3 2-15,8-4 4 0,-1-4 1 16,7-8 6-16,-2-3 0 15,0-6 3-15,-3-5 2 16,-6-6 0-16,1-5 0 16,-6-2 1-16,0 2-7 15,-8 0 50-15,-1 10 21 16,-7 7 4-16,-2 6 6 0,0 14-52 16,-2 5-15-1,1 7-13-15,3 7-1 0,4-2 0 16,2 2-41-16</inkml:trace>
  <inkml:trace contextRef="#ctx0" brushRef="#br1" timeOffset="107476.737">5948 10096 818 0,'-1'-5'443'16,"-6"-2"-144"-16,1 16-168 15,3 12-64-15,-3 17-17 16,0 7-91-16</inkml:trace>
  <inkml:trace contextRef="#ctx0" brushRef="#br1" timeOffset="108010.1836">7378 10083 957 0,'4'-5'482'0,"4"-7"-189"16,-2 14-113-16,-4 13-43 16,-4 14-58-16,-3 11-12 15,-6 19-5-15,0 9-11 16,1 13-17-16,7 2-11 16,8-12-17-16,7-7-4 15,16-21 1-15,6-10 1 16,10-13 4-16,2-8 13 15,-3-11-116-15,-13-3-57 0,-14-13-156 16,-12-4-175-16</inkml:trace>
  <inkml:trace contextRef="#ctx0" brushRef="#br1" timeOffset="108167.4659">7235 10409 602 0,'0'-1'358'16,"1"1"-8"-16,16 0-180 15,11 4-47-15,11 0-11 16,5 4-10-16,9-1-49 16,3 1-16-16,4 3-18 15,1 1-108-15</inkml:trace>
  <inkml:trace contextRef="#ctx0" brushRef="#br1" timeOffset="108515.933">7744 10623 793 0,'-6'2'347'16,"-4"13"-139"-16,1 10-67 16,-5 11-32-16,1 8-5 15,1 0-39-15,1-5-21 0,9-8-27 16,3-8-6-1,8-15 6-15,4-8 7 0,4-17 8 16,-1-5 4-16,2-12-5 16,-1-3-2-1,-3-1-1-15,-5-5-3 16,-4 9-7-16,-2 8-3 16,-2 13-11-16,4 13-2 15,2 14 4-15,0 5 1 0,8 14 0 16,4 1-1-16,0 4-1 15,6 2-1 1,-5-5 3-16,-5-2-48 0,3-12-179 16,-7-3-193-16</inkml:trace>
  <inkml:trace contextRef="#ctx0" brushRef="#br1" timeOffset="108672.2053">7759 10776 835 0,'12'1'423'15,"2"-1"-118"-15,9 1-170 16,0-1-19-16,2 0-61 16,7 2-18-16,4-3-82 15,3-2-134-15</inkml:trace>
  <inkml:trace contextRef="#ctx0" brushRef="#br1" timeOffset="108907.4934">8045 10403 930 0,'7'4'354'15,"14"-2"-227"1,10 4-45-1,28 1-15-15,5-4-9 0,11 3-32 0,1 1-10 0,-9-1-82 16,-3-4-122-16</inkml:trace>
  <inkml:trace contextRef="#ctx0" brushRef="#br1" timeOffset="109082.8874">8168 10561 957 0,'0'0'432'15,"3"0"-176"-15,14 6-134 16,10 2-22-16,13 5-15 16,7 1-13-16,2-5-33 15,2 0-9-15,9-2-163 0</inkml:trace>
  <inkml:trace contextRef="#ctx0" brushRef="#br1" timeOffset="109441.7713">9073 10296 958 0,'-17'-5'407'0,"-26"-4"-233"16,3 11-40-16,0 15-73 15,2 11-18-15,10 17-27 16,5 3-8-16,16 7 1 16,7-1 6-16,27-9 10 15,13-5 6-15,22-13 9 16,14-8 4-16,4-12 8 15,-6-9 6-15,-18-15 18 16,-19-7 8-16,-21-14 6 16,-12-1-5-16,-18-18-32 15,-8-4-18-15,-20-2-30 16,-5 3-53-16,-1 24-106 16,5 14-107-16</inkml:trace>
  <inkml:trace contextRef="#ctx0" brushRef="#br1" timeOffset="109607.9691">9184 10407 921 0,'-2'1'429'16,"-14"5"-197"-16,-7 7-55 0,-19 8-118 16,-7 9-11-16,-2 7-20 15,8-2-12-15,17-1-80 16,8-2-191-16</inkml:trace>
  <inkml:trace contextRef="#ctx0" brushRef="#br1" timeOffset="109891.3618">9555 10656 786 0,'0'0'411'16,"0"3"-98"-16,0 0-59 15,0-3-73-15,0 0-40 16,0 0-64-16,0 0 20 0</inkml:trace>
  <inkml:trace contextRef="#ctx0" brushRef="#br1" timeOffset="141515.378">10162 10214 682 0,'0'-16'365'15,"0"-11"-89"-15,-3 12-99 16,6 7-43-16,0 16-54 16,3 15-29-16,9 23-13 15,-8 13 8-15,1 19-6 16,-2-3-5-16,-5-6-15 0,6-7-7 15,-4-14-110-15,3-2-96 16</inkml:trace>
  <inkml:trace contextRef="#ctx0" brushRef="#br1" timeOffset="141810.3013">10639 10511 936 0,'-24'-5'428'15,"-17"0"-194"-15,0 8-129 16,4 4-45-16,9 10-53 16,4 5-16-16,14 1-18 15,4 1-2-15,13 2 5 16,8-6 5-16,11 2 14 15,8-3 5-15,3-11 16 16,-3-1-2-16,-7-5 15 16,-11-3 8-16,-14-3 3 0,-5-3 5 15,-12-3-17-15,-1 0-84 16</inkml:trace>
  <inkml:trace contextRef="#ctx0" brushRef="#br1" timeOffset="141965.4682">10686 10560 966 0,'13'1'419'0,"20"6"-226"0,5 6-39 0,6 9-61 15,5 6-28-15,-6 3-33 16,-6 2-12-16,-7-2-11 16,-7-3-91-16,2-10-179 15</inkml:trace>
  <inkml:trace contextRef="#ctx0" brushRef="#br1" timeOffset="142110.8505">11068 10548 625 0,'-14'0'402'16,"-18"2"20"-16,-7 9-148 0,-16 17-92 0,1 8-36 16,-2 13-58-16,-1 10-25 15,16 10-40 1,2-4-26-16,17-7-354 15</inkml:trace>
  <inkml:trace contextRef="#ctx0" brushRef="#br1" timeOffset="142450.4933">11235 10477 1006 0,'-6'4'411'0,"-4"10"-240"0,2 4-41 16,0 6-51-16,7 0-9 16,8-3-26-16,3 0-1 15,14-4-4-15,1-1-3 0,3-5-6 16,3-7-2-1,-2-5 1-15,-2-6 1 16,-3-8 0-16,-5-3-1 16,-7-6-11-16,-4-2-14 0,-3 3-50 15,-4-2-25 1,1 8-45-16,-1 4-27 0,-2 8-76 16,-2 4-103-16</inkml:trace>
  <inkml:trace contextRef="#ctx0" brushRef="#br1" timeOffset="142646.604">11354 10243 1105 0,'-5'-6'496'0,"-2"0"-254"15,0 3-81-15,7 12-115 0,4 5-34 16,4 8-17-16,6 6-80 16</inkml:trace>
  <inkml:trace contextRef="#ctx0" brushRef="#br1" timeOffset="143234.3942">11897 10393 767 0,'-14'-5'385'15,"-7"-4"-139"-15,-2 8-105 16,0 7-41-16,6 7-63 0,5 2-24 15,12 6-19 1,4 0-2-16,10 1 8 0,-4-2 5 16,8-5 10-1,5-3 2-15,2-7 1 0,1 0 1 16,-7-7 3 0,-6 0 3-16,-6-2 5 15,-7-1 0-15,-10-3-6 16,-5 3-5-16,-13-1-4 0,0 4-4 15,-6 6-8-15,2 0-5 16,10 11-11-16,1 1-3 16,11 6 3-16,7 4 3 15,2-4 7-15,9 2 0 16,7-5 6-16,4-7 3 16,17-3 4-16,-1-7 4 15,8-6 2-15,0-8 0 16,-7-5 1-16,0-3 2 15,-7-5 0-15,-5 3 3 0,-6-3-2 16,-7-2-2-16,-6 10 19 16,-2 5 13-16,-3 10 2 15,-1 4 1-15,1 11-20 16,1 4-12-16,5 10-4 16,3 2 1-16,3 5-1 0,0-1-3 15,-2-7-1-15,-2 1 3 16,-4-11 22-16</inkml:trace>
  <inkml:trace contextRef="#ctx0" brushRef="#br1" timeOffset="144603.5873">20479 2678 544 0,'-4'1'225'0,"8"0"-111"15,15 1-57-15,44-2-15 16,25-3 23-16,55-1 45 16,27-3 8-16,45 6-1 15,14-1-15-15,-7 8-50 16,-13 5-17-16,-49 0-18 16,-31 2-1-16,-45-3-2 15,-26-2 0-15,-31-4-1 16,-10-2 0-16,-15-3 10 15,-2 0 1-15,-3-3 0 16,1 3-1-16,1 0-10 16,-8-1-2-16,-13-16-1 15,-30-31-1-15,21 26 0 16,-2 0 0-16,-6 3-4 16,-1 2 0-16,10 10-2 15,8 1-1-15,14 2-12 0,10 10-7 16,18 0-1-16,9 5 0 15,24 11 15-15,5-3 4 16,8 8 8-16,-10 2 4 16,-19-2 20-16,-11 3 8 15,-24-3 35-15,-8-1 21 16,-16-3 23-16,-9 0 0 0,-7-1-28 16,1-3-25-16,10-4-41 15,10 1-15-15,16-8-100 16,7-4-92-16</inkml:trace>
  <inkml:trace contextRef="#ctx0" brushRef="#br1" timeOffset="144962.6124">22917 2295 917 0,'7'-20'455'15,"6"-20"-158"-15,2 14-78 0,-8 7-35 16,3 17-69-16,-10 4-33 15,-5 19-63-15,4 11-17 16,-6 20 3-16,7 12 0 0,8 8 3 16,-4-4 2-16,5-9 1 15,5-6 0-15,0-12 0 16,5-5 1-16,3-7-4 16,0-8 0-16,-3-9-108 15,-6-4-80-15,-6-13-285 16</inkml:trace>
  <inkml:trace contextRef="#ctx0" brushRef="#br1" timeOffset="145213.5856">22685 2548 741 0,'-5'-1'347'0,"-5"-3"-145"15,10 1-50-15,18-1-62 0,10 2-6 16,24 1 3-16,11-3 14 15,25 3 32-15,8 1-4 16,-1 0-4-16,-8 4-5 16,-40-3-21-16,-12 2-9 15,-27-4-19-15,-4 0-9 16,-4 1-21-16,-6-7-8 16,0 8-15-16,-4-1-8 15,-2 5-35-15,-1 1-92 16</inkml:trace>
  <inkml:trace contextRef="#ctx0" brushRef="#br1" timeOffset="153151.6043">18588 4238 210 0,'8'-4'154'0,"6"-2"35"0,-4-3-7 15,1 0-10-15,-6 0-5 16,-5-1-9-16,0 0-5 16,-9 4-21-16,-3-1-14 0,-8 2-37 15,2 2-24-15,-2 1-32 16,-2 2-9-16,8 3-14 16,-4 1-2-16,6 4-9 15,6 2-2-15,3 0-3 16,3 2-1-16,6 0 6 15,4 3 4-15,6-3 6 16,6-3 2-16,7-4 5 16,1-3 2-16,0-1 7 15,-1-1 5-15,-9-5 13 16,-1 2 9-16,-6-4 14 16,-6-1 10-16,-4-1 9 0,-5-4-2 15,-9-1-7 1,-3 2-9-16,-6-3-22 0,-6 3-10 15,2 5-14-15,0-1-6 16,-1 7-9-16,5 1-3 16,-1 2-4-1,3 7 0-15,5 3 0 16,2 2 0-16,6 1 1 0,5 0 0 16,6 1 3-16,2-2 2 15,8-3 3-15,2-2 1 16,12-4 2-16,8 0 2 15,-1-9 2-15,0 0 1 16,-10-2 2-16,-7-2 2 16,-8-1 1-16,-3-4 1 15,-4-4 0-15,-5-2 1 16,-9 3 9-16,-4 0 2 16,-10 3 2-16,-5 2 0 0,-4 3-13 15,0 3-5-15,7 5-6 16,-1 1-3-16,7 7-1 15,4 1-4-15,0 5 0 16,7-1-1-16,4 2-1 16,-1 2 1-16,9 2 0 0,1-2 2 0,6-4 2 31,7 0 1-31,4-6 2 0,4 0 2 0,9-4 1 16,-1-6 2-16,-1-4 1 15,-3-3 1-15,-11-5 2 16,-6 2 0-1,-8-4 2-15,-5 0-1 16,-8-1-2-16,-7 1 0 0,-8 2-5 31,-3 2 0-31,-3 7-4 16,-1 0-2-16,0 6-3 0,3 3-2 0,7 6 0 16,9 1 1 15,5-6 0-31,2 2-1 0,-8 16 0 0,6 2 0 15,7 2 3-15,12-10 1 16,7-2 2-16,4-3 1 16,12-6 2-16,3-1 1 0,1-5 2 15,-5-3 2-15,-11-3 3 16,-4-5 1-16,-12-1 0 16,-6-2 0-16,-8-3-1 15,-6 0-2-15,-10-4-1 16,-7 2-1-16,-7 5-3 15,-3 2-1-15,3 11-4 16,5 3-3-16,9 10-2 16,5 2 1-16,2 2 0 15,4 2 0-15,7-1 1 16,4 0 0-16,7 1 1 16,3 0 1-16,4-4 2 15,8 1 0-15,6-5 3 16,3-2 2-16,4-7 2 0,-3-3 2 15,-7-7 2 1,-9-1 1-16,-7-4 0 0,-8-4 0 16,-9 1-1-1,-7 2-2-15,-11 2-3 0,-8 4-2 16,3 5-2-16,-2 0-2 16,11 11-2-16,6 3-2 0,1 3-1 15,7 3 0 1,7 2 1-16,3-1 0 0,8-3 2 15,3 1 2-15,7-5 4 16,-1-2 2-16,9-2 1 16,-1-3 1-1,-1-3-3-15,-4-5 1 0,-10-1 2 16,-4 0 1-16,-8 0 0 16,-2-2-2-16,-8 0-3 15,-4-2-1-15,-6 4-2 16,-3 2-1-16,1 4-1 15,2-1-1-15,5 5-1 16,4 0 0-16,4 4 0 0,3 1-2 16,0 0 1-1,2 1 1-15,2 1 0 0,2-2-2 16,5-2 1-16,6-1 1 16,3-1 2-16,-1-4 3 15,3-4 3-15,-4-3-1 16,-2 0 2-16,-2 1 0 15,-10-3-1-15,-4 1 0 16,-13-2-1-16,-2 2-3 16,-3 2-1-16,0 2-1 15,5 6-2-15,1 2-1 16,6 8 1-16,2 0 0 0,8 0 1 16,3 0 2-1,7-3 2-15,6-1 2 16,10-4 1-16,1-4 0 0,1-5 0 15,-2-2-19 1,-14-3-147-16,-6-1-363 0</inkml:trace>
  <inkml:trace contextRef="#ctx0" brushRef="#br1" timeOffset="154133.8956">18922 3477 124 0,'0'-1'84'15,"0"0"14"-15,-1-2-15 16,1 2 4-16,0 0 3 16,0 1-4-16,0 0-4 15,-1 0-7-15,0 0 0 16,0 0 13-16,0 0 5 16,-1 0-6-16,1 0-9 15,0 0-17-15,0 0-7 0,1 0-8 16,0 0-2-16,0-1-6 15,0 0-3-15,-1 0-4 16,1 0 1-16,0 1 2 16,0 0 4-16,0 0 8 15,0 0 1-15,0 0 0 16,0 0-1-16,-1 0-7 0,0-2-3 16,-1 2-13-16,1 0-5 15,1 0-6-15,0 0-3 16,0 0-1-16,0 0-2 15,3 15-2-15,8 38 1 16,-5-25 0-16,0 4 1 16,-1 1 5-16,1 1 1 15,-5-2 7-15,-1 1 1 16,0-7 4-16,1 1-2 16,-1 0-3-16,5-2-2 15,-4 6-5-15,-1-5-2 0,1-4-2 16,0-2 1-16,5-11 0 15,0-4-22-15,4-11-140 16,2-7-118-16</inkml:trace>
  <inkml:trace contextRef="#ctx0" brushRef="#br1" timeOffset="154668.7253">18867 3493 542 0,'0'-2'301'15,"0"-3"-42"-15,1 1-67 16,-1 3-82-16,0-1-25 0,0 1-41 15,0 0-10-15,0 0 0 16,0 0 3-16,0 0 4 16,0-1 0-16,0 1 10 15,0 1 2-15,0-1-3 16,0 0 0-16,0 1-8 16,0-1-2-16,6 0-1 15,-1 0-2 1,1-1-9-16,1 2-5 0,0-1-5 15,30-2-3-15,-23 0-5 16,4 2-2-16,8-2-4 16,10-1-1-16,14 3-2 15,6 0-1-15,9 2 2 16,-4-1-1-16,-16 1 4 16,-8-1 2-16,-17 3 12 15,-7-1 12-15,-9-1 9 16,1 3 1-16,-5-1-4 15,0-3-12-15,-1 0-8 0,0 0-2 16,-1 0-8 0,1 0 1-16,0 0-1 0,0 0-18 15,0 0-121-15</inkml:trace>
  <inkml:trace contextRef="#ctx0" brushRef="#br1" timeOffset="167692.6113">18588 4266 293 0,'0'-3'205'0,"0"-1"21"16,-2-1-22-16,1 4-48 15,-1 0-18-15,1 0-27 16,0-1-5-16,0 1-1 16,0 0-1-16,0 0-8 15,0 0-9-15,-1 0-16 16,1 0-4-16,0 1-14 16,0 0-2-16,0 0-7 15,0 0-5-15,-1 0-1 16,1 0 2-16,0 0 1 15,0 8 0-15,0 5 1 16,-3 30-2-16,3-26-7 0,1 2-4 16,0-1-7-16,-1 1-4 15,-2-1-4 1,0 2-2-16,3 2-3 0,0-2 0 16,6 5 0-16,-6-8 2 15,2 5 1-15,0-1 0 16,0-2 0-16,2 7-1 15,-4-5-1-15,2 3 1 16,1 2 1-16,-2 2 2 16,-1 1 2-16,-1 1 1 0,-1 2 0 15,2 2-2-15,2 3 1 16,-2-2-1-16,-3-3 0 16,1-4 0-16,-2-3-3 15,5 2-1-15,0-1-1 16,3-2-1-16,-3 1-1 15,-1-2 0-15,1 4-3 16,-1 2 0-16,2 3-1 16,2 1 1-16,-4-1-1 15,0 1 0-15,2 3 0 16,-1 3 0-16,1-3 0 0,0-2 1 16,-5-3 0-16,3-8 0 15,-1 0-1 1,2 3-1-16,-1-6 1 15,-1 3 0-15,0 1-1 0,-1-4 1 16,-2 6-1 0,4 2-1-16,-4 0 1 15,1 2 0-15,4 2-1 0,-2-2 0 16,0 2 0 0,-1-2 0-16,0-2 0 0,5 2-1 15,0-4 1-15,-3-5-1 16,2-4 1-16,-8-4 0 15,5-1 1-15,2 3-1 16,-3-4 1-16,2 6-1 16,0 1 1-16,-2-1-1 0,-2-1 0 15,4-2-1-15,-3-5 1 16,-3-3-1-16,6 1 2 16,-4-1 0-16,3 0-1 15,2 3 1-15,0-3-1 0,-2-1-1 16,2-1 1-16,-2-3 1 15,0-1 3 1,0 0 1-16,0 0 0 16,-1 0 0-16,1 0-2 0,0-1-1 0,0-1-1 15,0 1 1 1,-4-2-1 0,1-1 0-16,-9 0 0 15,-22-32-1-15,31 29 0 0,-9-2 0 16,6 1 0-1,-6-7-2-15,1 1 1 16,5 4 1-16,2 3-1 16,1 1 1-16,0 5 0 0,2 1 0 15,2 0 1-15,-1 0 0 16,1 0-2-16,0 0-1 16,0 0 0-16,0 0-1 15,4 12 0-15,22 39-1 16,-11-26 2-16,1 1-1 0,3-1 1 15,-5-3 0-15,-2-2 2 16,0-5 0 0,-6-7 1-16,3 0-1 0,-3-5 2 15,-5-2 0-15,3-1 2 16,-4-1 1-16,0 0 2 16,0 0 2-16,2-1 3 15,14-2 0-15,34-42 0 16,-26 29 0-16,4 2-2 15,-4 2 0-15,-6 4-2 16,0 5 1-16,-8 1 0 16,-1 3 0-16,-2 0 1 15,-1-2 0-15,-1-2 0 16,-3 0 1-16,-4 4 0 16,0-2-40-16,1 1-268 15</inkml:trace>
  <inkml:trace contextRef="#ctx0" brushRef="#br1" timeOffset="168800.7222">18992 6223 451 0,'0'-2'298'16,"0"-5"24"-16,0 1-88 15,8 4-78-15,-1 1-21 16,-3 5-35-16,5 7-14 15,-9 3-14-15,4 7-5 16,-3 7-15-16,0 0-6 16,-1 4-12-16,0-5-7 15,-2-8-8-15,1-2-3 16,-2-12-2-16,1 0 1 16,2-8-5-16,-1 2-2 15,1 0-8 1,1-16-1-16,11-41 0 0,-4 28 1 15,5 3 13-15,-2 2 7 16,0 10 9-16,6 6 2 16,-5 7-2-16,4 2-6 15,0 9-2-15,-4 4-2 0,-2 10-3 16,-2 4 0-16,-3 3-5 16,-3 3-1-1,-2-7-2-15,2-2-2 0,-2-6-1 0,0-9 0 31,0-6-3-31,3-4 1 0,2-14-2 16,3-3 0-16,6-13 0 16,2-4-1-16,2 5 2 15,-2 2 0-15,0 15-1 16,-1 5 0-16,0 8 0 16,1 3 0-16,-1 6 2 15,-1 2 1-15,1 2 0 16,-3 5 1-16,-2 1 1 15,2 3 1-15,-5 1 1 16,-2-2 0-16,-1-5-2 16,-2-3 0-16,0-6-4 15,2-3-2-15,1-6-105 16,-3-4-104-16</inkml:trace>
  <inkml:trace contextRef="#ctx0" brushRef="#br1" timeOffset="169534.7453">19664 6398 364 0,'3'-1'267'15,"4"-2"13"-15,1-4-67 0,0-1-21 16,-1-1-32-16,0-3-16 15,0-3-28-15,-1 2-11 16,-1-3-10-16,-2 2-1 16,-6 2-1-16,-3 0-4 15,-9 2-15 1,-5 1-13-16,-7 4-27 0,-3 3-14 16,0 7-22-16,-1 9-5 0,9 12-7 15,7 5 2 1,6 6 2-16,6-3-1 15,9-3-2-15,0-3-1 0,14-13 2 16,2-5 1-16,3-11 4 16,2-7 4-16,-4-8 7 15,-3-4 5-15,-10-6 3 16,-3 1 1-16,-7 2 1 16,0 5 1-16,-4 10 4 15,1 6-1-15,-1 6-4 16,1 7-5-16,2 5-6 0,1 4-1 15,1 7-2 1,7 0-1-16,4 5 1 16,0-3-1-16,1 1 1 0,-6-1 1 15,-8-2 2-15,-6 2 0 16,-8-2 7 0,-4 1 6-16,-7-8 7 15,-3-4 3-15,0-9 1 16,2-9-4-16,6-7-10 0,7-6-4 15,2-8-19-15,5-3-19 16,9 0-72 0,-2-8-63-16,15 2-156 15,5 0-125-15</inkml:trace>
  <inkml:trace contextRef="#ctx0" brushRef="#br1" timeOffset="170222.9528">19495 6050 813 0,'0'1'406'16,"0"-2"-126"-16,7 1-154 15,-7 0-33-15,1-1-26 0,26 1-1 16,41 1-17-16,-23-1-8 16,6 1-17-1,-3 3-6-15,-8-3-6 0,-6 0-1 16,-9 1 0-16,-8-2 0 16,-7 0 1-16,-1 2 2 15,-9-6 6-15,-1-2 0 16,-2-2-1-16,-5-2-1 15,-1 3-8-15,-1-2-4 0,-5 0-2 16,3 1-3 0,2-1-1-16,0 3-3 0,5 4-7 15,1 4 0-15,6 4 1 16,3 3 4-16,8 2 5 16,3-3 1-16,5 1 2 15,1 1-1-15,-5-6 2 16,-1 4 1-16,-9-2 2 15,-3 2 2-15,-5 2 5 16,-8 1 1-16,-4 6 8 16,-6 2 4-16,-2-1 8 15,3-1 4-15,4-11 4 16,5-5 11-16,7-5-2 16,2-4-3-16,2 1-14 15,3 2-18-15,-3 3-3 16,0 4-135-16</inkml:trace>
  <inkml:trace contextRef="#ctx0" brushRef="#br1" timeOffset="172541.5909">18590 2529 379 0,'0'0'216'0,"0"2"-26"16,1-4-15-16,-1 2-19 15,0 0-7-15,0-1-14 16,0 1-8-16,0 0-16 16,0 0-7-16,0 0-9 15,0 0-5-15,0 0-8 16,0 3-5-16,2 5-13 16,-1 0-7-16,7 33-14 15,-8-28-5-15,0 3-7 16,2 1 0-16,-1 2-2 15,0 0 0-15,3 2-4 16,-4 1-1-16,3 2-2 16,-1-1 0-16,-1 0-1 0,4-1 2 15,-5 1 3-15,2 2 1 16,-2 2 1-16,0 3 0 16,0-2-4-16,0-2-1 15,0-4-7-15,-2-3-2 16,0-3-4-16,3 1-2 15,2 2 0-15,-2-1-2 0,5 4 1 16,-5 0 0-16,-1 0 2 16,-3 4 2-16,0 2 1 15,2 3 0-15,-2 1-2 16,5-1 0-16,-5-3-3 16,0-3-1-16,5 2 0 15,-3-5-1-15,2 0-1 16,0-3 0-16,-3 0 1 15,1 0 0-15,1 3 0 16,0 1-1-16,1-1 0 16,2 4-1-16,2-7 0 15,-5-3 0-15,0 3 0 16,0-3 0-16,0 5 0 16,4 2-1-16,-4 1 1 15,1 0-2-15,-4 3 1 16,3 0-1-16,-1-1 0 15,1 1 1-15,3-5 0 0,-5 1 0 16,5-1 0-16,-2-4 0 16,-2 1-1-16,1 0-1 15,0 0 1-15,0 3 0 16,3-1 1-16,-1 3-1 16,-2-7 0-16,2 3 1 15,-2-4 0-15,-4-4 1 0,3 3-1 16,0-3 1-16,-1 0-1 15,2 1 0-15,-2 2-1 16,-3 2 0-16,-1 1-1 16,1 1 0-16,1-3-84 15,1-5-187-15</inkml:trace>
  <inkml:trace contextRef="#ctx0" brushRef="#br1" timeOffset="173674.3713">18630 2472 550 0,'0'0'256'0,"0"0"-95"16,0 2-34-16,0-2-30 15,0 0-1-15,0 0 5 16,0 0 0-16,-2 0-11 16,1 0-7-16,0 0-24 15,0 0-2-15,-4 5 7 16,-2 7-3-16,-33 30-7 15,26-29-9-15,-1 3-16 16,-1 1-6-16,0 0-9 16,2 4-2-16,-3-1-6 15,3 2-2-15,6-5-2 16,0-3 0-16,9-3 1 16,1-4 0-1,3-5 6-15,3-3 7 0,1-8 6 16,0-4 1-16,3-6-2 15,-3-4-4-15,5 0-5 16,0 0-1-16,-3-2-4 16,1 6 0-16,-5 1 0 15,-1 0 2-15,-1 8 5 16,2 0 4-16,-2-1 4 16,2 4-2-16,-6-1-5 15,0 0-4-15,4 3-5 16,-2 2 0-16,1 3-1 15,-1-3 0-15,-3 2 0 16,0 1 0-16,0 0 1 16,0 0 0-16,0 0 0 15,0 0 0-15,4 3-1 16,6-2 0-16,5 14-2 16,31 31 0-16,-24-24 1 15,0-5-1-15,2 5 2 16,-2-2 1-16,-2-1 7 0,-3-2 5 15,-6-4 18 1,-1-2 9-16,-7-8 4 0,-1-1-1 0,0 1-14 16,-2-3-7-1,-2 0-10-15,1 0-71 16,0 0-542-16</inkml:trace>
  <inkml:trace contextRef="#ctx0" brushRef="#br1" timeOffset="174561.0672">19075 2382 558 0,'0'-2'338'0,"0"-8"-18"16,0 7-112-16,1 4-93 16,7 4-28-16,-4 8-35 15,3 5-13-15,3 4-14 16,-5 1-4-16,2 2-1 15,-4-4-2-15,-3-4-2 0,-2-2-1 16,-1-3-3-16,4 0 0 16,0-5 0-1,-1 2 1-15,0-5 12 0,0-3 18 16,-3-1 28-16,2-1 5 16,-1 0-5-16,2-14-14 15,7-39-23-15,0 26-5 0,6 3-8 16,0 4-1-16,2 3-9 15,3 7-1-15,4 4-4 16,1 0-1 0,0 6-2-16,-1 1 1 0,-1-1 0 15,-5 1 2-15,0 2 6 16,-4 0 5-16,-4 2 6 16,0 3 1-16,-7 1-1 15,1 6-2-15,-2 4-5 16,-3 3 0-16,2 3-7 15,-4-5 0-15,7 6-4 16,2-4 0-16,1-3-1 0,4 1 1 16,-6-14 0-1,5 5 1-15,-4-6 10 0,-4 0-52 16,-3-3-172-16</inkml:trace>
  <inkml:trace contextRef="#ctx0" brushRef="#br1" timeOffset="175100.323">19079 2122 701 0,'-3'-1'337'15,"-1"1"-111"-15,-2-2-35 16,6 1-52-16,0 0-8 15,0 0-23 1,17-3-4-16,44-4-4 16,-24 5-11-16,6-2-19 15,6 3-9-15,-1 2-21 0,-4 0-11 0,-8 7-15 16,-10-1-4 0,-15 0-4-16,3 0 0 15,-9-3-38-15,2-1-57 16,5-1-124-16,-8-1-90 15</inkml:trace>
  <inkml:trace contextRef="#ctx0" brushRef="#br1" timeOffset="175543.0637">19313 2023 488 0,'2'-7'309'0,"0"-4"-10"16,0 3-97-16,0-1-26 16,3 4-31-16,2 4-21 15,0 1-46-15,5 7-18 16,3 3-26-16,3 2-9 15,2 4-11 1,-3-1-1-16,0-1-4 0,-4 1 0 16,0-2-2-16,2 0 0 15,-4-3 0-15,-6-4 0 16,0 0 1-16,0 2 0 0,-4 0 12 16,0 1 10-16,-1 4 17 15,-10-3 9 1,-4 3 6-16,-1 2-5 15,-1-5-9-15,1 2-7 16,1-2-19-16,2-4-6 0,3 1-10 16,3-2-3-16,3-1-93 15,2 3-64-15</inkml:trace>
  <inkml:trace contextRef="#ctx0" brushRef="#br1" timeOffset="180314.5515">17695 4156 525 0,'-3'0'272'0,"-1"-1"-64"16,0 1-31-16,3 0-43 16,0-1-20-16,0 1-30 15,0 0-14-15,-1 0-19 16,2 0-5-16,0 0-6 15,0 0 4-15,0 0 11 16,0-1 1-16,0 1 3 16,6 0-5-16,10 0-18 15,32 2-2-15,-29-1-11 16,5 4-2-16,2-2 2 16,3 1 2-1,7 0 0-15,3-4 0 0,3 0-4 16,-1 0-2-1,-5 0-1-15,-2-1-3 16,0 1-1-16,2 0 0 0,0 1 1 0,2 0 5 16,-5-3 11-1,1-4 5-15,-1-1 4 0,3 3-2 16,-5-1-11 0,-1 1-4-16,-5 0-5 15,-5 1-1-15,-5 1 2 16,-1 5 1-16,-6-1 0 0,-3-1 0 15,-2 3-5 1,2-4-2-16,4-3-2 16,1 3-3-16,1-3-3 0,1 3 0 15,-1-2 1 1,-2 2-44-16,0 2-171 16,-5 1 77-16</inkml:trace>
  <inkml:trace contextRef="#ctx0" brushRef="#br1" timeOffset="181041.8403">17838 4034 436 0,'3'-1'276'15,"6"0"17"-15,2-1-50 16,-1 2-42-16,1-1-20 15,-1 0-39-15,-3 1-15 16,-3 0-23-16,0-1-6 16,-5 1-12-16,-1 0-11 0,1 0-19 15,0 0-10-15,-15 3-23 16,-38 11-6-16,25-3-9 16,1 0-3-1,-3 4-3-15,3 5-1 16,0-2 0-16,1 2-1 0,3-1 1 15,3-1 0-15,3-4 1 16,2-2 0-16,5-4 1 16,-3-1 0-16,12-2-1 15,0-4-1-15,-2-1-2 16,4 0-1-16,0 0 1 16,0 0 0-16,8 1 7 15,19 6 3-15,34 10 8 16,-28-6 3-16,2 4 4 15,-2 0-1-15,-4 3-1 16,-1-1-2-16,-6-6 0 16,-1-3 3-16,-8-7 0 0,-3-4 13 0,-5-4-140 15,-5-3 38-15</inkml:trace>
  <inkml:trace contextRef="#ctx0" brushRef="#br1" timeOffset="181724.4712">17283 3559 258 0,'6'6'202'16,"10"5"52"-16,0 2-50 15,2-3-31-15,0 1-13 16,-3-3-15-16,1 0-12 16,-2-2-17-16,1-2 2 15,-4-4 0-15,-2-3 0 16,2-8-11-16,0-3-14 0,4-3-24 16,2-2-11-16,-3-4-13 15,-1-5-4-15,-5-4-12 16,1-1-4-16,-5-4-5 15,-1-1-2-15,-1 1 0 16,-5-1-2-16,2 7-7 16,-2 2-4-16,6 5-5 15,6 5 0-15,4 1-6 16,1 2 0-16,3 7-3 16,2 4-1-16,1 10 26 15,5 5-94-15,-4 8-146 16,-1 4-92-16</inkml:trace>
  <inkml:trace contextRef="#ctx0" brushRef="#br1" timeOffset="181942.96">17380 3477 581 0,'6'1'297'16,"11"3"-75"-16,7 0-22 0,14-3-62 16,0 2-28-16,0-3-56 15,-2 0-21-15,-5-3 15 16,0 3-111-16</inkml:trace>
  <inkml:trace contextRef="#ctx0" brushRef="#br1" timeOffset="182421.6233">17676 3637 726 0,'0'-2'381'16,"0"-3"-96"-16,0 1-71 0,0 3-99 16,0-1-35-16,0 2-48 15,0 0-15-15,0 0-8 16,2 11-1-16,5 10-2 16,11 29-1-16,-14-29 0 15,-3-1 1-15,-1-4 1 16,0-1 0-16,-2-4 2 15,0 1 1-15,-4-6 0 16,0-3-4-16,3-3-69 16,-1 0-47-16,4-1-89 15,0 0-7-15,0 0-117 16</inkml:trace>
  <inkml:trace contextRef="#ctx0" brushRef="#br1" timeOffset="182773.4362">17814 3705 78 0,'4'-1'51'0,"2"-5"30"0,-1 1 15 15,2-1 50-15,-1 0 18 16,-1 1 13-16,-2 0-3 16,0 2-24-16,-2 0-14 0,-1 2-43 15,0 1-28 1,0 0-40-16,-1 0-8 0,-1 0-6 15,1 0 4 1,0 0 3-16,-20 10-3 0,-32 32-2 16,30-28 0-16,2 1 2 15,6-3 7-15,7-5 10 16,4-2 1-16,7-5 22 16,4 1 7-16,8 1 6 15,6-1 4-15,5 3-19 16,2 0-11-16,-3 1-5 15,-1 2-2-15,-8-2-4 16,-1-1-3-16,-5 0-10 0,-4-4-23 16</inkml:trace>
  <inkml:trace contextRef="#ctx0" brushRef="#br1" timeOffset="183700.7385">17497 2989 668 0,'3'0'304'16,"1"-4"-118"-16,7 4-47 16,1-4-44-16,8 4-8 15,9 3-22-15,7 0-9 16,11 1-13-16,4 2-7 16,6-3-17-16,-3-3-5 15,-4 0-5-15,-6-1-1 16,-15-4 3-16,-8 3 2 0,-12-1 7 15,-8-1 1-15,-4 4 1 16,-1-3 2-16,3 2-10 16,-1 0-2-16,1 0-2 15,-8-4-3-15,-6-12 3 16,-30-30-1-16,26 26-3 16,-1 4-2-16,2 5-9 15,1 3-3-15,8 9-12 16,2 0-3-16,10 7 3 15,3 6 3-15,9 3 14 16,7 6 3-16,8 0 4 0,3-4 1 16,-1 0 0-1,-4-3 0-15,-9-1 1 16,-6-3 1-16,-4-2 6 0,-4-4 8 16,-5-2 20-16,-5 3 10 15,-10 0 9-15,-6 4-1 16,-13 1-10-16,-2 0-8 15,4 3-14-15,3-3-5 16,15 0-11-16,7-1-4 16,8-7 1-16,4 2 3 15,2-3 2-15,1-1-2 0,-3 2-2 16,-2-3-5-16,-2 2 6 16,-1-2-87-16</inkml:trace>
  <inkml:trace contextRef="#ctx0" brushRef="#br1" timeOffset="207622.6487">15994 2449 421 0,'-2'0'244'0,"-2"2"-46"0,1-1-53 15,2-2-15-15,0 1-25 16,-1-1-14-16,2 0-22 16,0 0-11-16,0 1-10 15,0-2 2-15,0 2 5 16,0 0-1-1,0 0-6-15,0 0-5 0,0 0-11 16,6 0-5-16,10 2-7 16,34 4-2-16,-17-2-9 15,10-4 2-15,18 2 3 16,14-2 2-16,13 0 3 16,-3 0-2-16,-14 0-3 15,-9 0-2-15,-23 0-2 0,-7 0 0 16,-8 0 0-1,-4-1 0-15,-6-1 0 0,-4 2 0 16,-5-4-1-16,-2 3-1 16,1 0-4-16,-4 1-3 15,0 0-1-15,0 0 0 0,0 0 0 16,-2 0 0 0,1 0 0-16,0 0 2 15,0 0 1 1,0 0 0-16,0 0 1 15,-1 0-1-15,1 0 2 0,0 0 1 16,0 0-1 0,0 0 0-16,0 0-5 0,0 0 0 0,-1 0 0 15,1 0-2 1,0 0 2-16,0 0-2 0,0 0 2 16,1 0 2-16,0 0 1 15,0 0 0 1,0 0-2-16,0 0 6 0,0 0-108 15,0 0-116-15</inkml:trace>
  <inkml:trace contextRef="#ctx0" brushRef="#br1" timeOffset="208257.7962">16128 2321 421 0,'6'-3'289'15,"4"-1"17"-15,0 3-127 16,2-2-18-16,-3 2-29 15,-3-1-10-15,-3 2-16 16,1 1-4-16,-5-1-14 16,-1 0-11-16,1 0-23 15,0 0-12-15,0 0-15 16,0 0-4-16,0 0-10 16,0 0-3-16,-2 2-5 15,-9 9-1-15,-33 31-2 0,30-24 0 16,-10 5-1-1,-6-1 1-15,-4 4 0 16,-7-4 2-16,6-6-1 16,9-4 1-16,8-7 2 15,11 0 3-15,7-5 4 0,2 0-2 16,11 0-2-16,7 1-4 16,15 7-4-16,3 4 1 15,1 3 1-15,-5 2 3 0,-6 2 1 16,-4-1 0-1,-8-1 1-15,-5-4-1 16,0-1-94-16</inkml:trace>
  <inkml:trace contextRef="#ctx0" brushRef="#br1" timeOffset="209064.1263">15859 3106 371 0,'7'-2'232'0,"3"-4"0"0,2 0-38 0,-3-1-39 16,-1 1-11-16,0 1-16 15,0-4-7-15,-4-2-13 16,-4-2-11-16,-5 3-19 16,-4-5-7-16,-8 3-18 15,-7 3-9-15,-11-1-20 16,-4 4-12-16,-4 6-14 16,5 6-5-16,7 8-2 15,8 5 0 1,8 5-1-16,1 1 0 0,14 2 1 15,1-1 0-15,15-3 4 16,9-4 3-16,6-5 3 16,6-7 4-16,-1-7 5 15,0-6 3-15,-3-9 1 16,-5-2 1 0,-3-3 1-16,-4-1 1 0,-9 0-4 0,-5 5-3 31,-7 4 1-31,-2 9 1 0,-6 6 0 15,-1 4 1-15,3 6-7 0,1 4-3 32,11 4-3-32,6-1 0 15,13 5 0-15,2-3 0 0,3-3 2 16,-3 0-30-16,-10-9-164 16</inkml:trace>
  <inkml:trace contextRef="#ctx0" brushRef="#br1" timeOffset="209753.1991">15619 2836 577 0,'0'-1'306'0,"-2"-1"-86"15,1-1-64-15,1 3-56 16,0 0-13-16,23 3-3 16,52 5 1-16,-9-7-14 15,9 0-8-15,-10-1-18 0,-8-1-8 16,-18 1-18-1,-11 1-4-15,-16 0-2 0,-1-1 3 16,-10-2 6-16,-5-5-1 16,-4-1-3-1,-1-1-6-15,-6-2-7 0,-1 2-1 16,-2 1-2-16,-1 1 0 16,6 2 0-16,3 2-1 15,7 1 1-15,-1-2-2 16,6 2-5-1,-2 1-2-15,0 0-4 0,3-1 2 16,15 2 2-16,31 6 1 16,-38 1 4-16,8 2 2 0,-13 1 4 15,-2 0 10 1,-2 1 20-16,-11 0 13 16,3 3 11-16,-4 1-2 0,-7-2-13 15,0 4-10-15,-2-1-15 16,-1-2-5-16,6-2 13 15,2-1-87-15</inkml:trace>
  <inkml:trace contextRef="#ctx0" brushRef="#br1" timeOffset="221205.8076">8798 11881 583 0,'1'-3'284'0,"2"-9"-106"15,9-3-39-15,3-5-57 16,5-2-2-16,7 1-1 16,2 3-2-16,3 3-9 15,-2 1-8-15,-2 0-18 16,-3 2-4-16,-6 7-5 16,-5 0-9-16,-7 7-9 15,-4 8-1-15,-5 7-3 16,-4 11 1-16,-1 19 2 15,1 6-3-15,11 3-6 16,4-4 0-16,12-18-1 16,7-8 2-16,5-12 3 15,7-7 3-15,0-12 10 16,-1-11 3-16,-5-11 8 0,-5-6 0 16,-5-11-1-16,-5 1-3 15,-4-3-6-15,-4 1-5 16,-6 13 20-16,-5 7 9 15,-4 15-2-15,-2 7-1 0,-5 13-28 16,3 9-11 0,1 17-6-16,-1 5 1 15,8 8 0-15,-1-1 2 16,4-7 2-16,11-4-1 0,2-10-24 16,2-8-64-16,1-4-267 15</inkml:trace>
  <inkml:trace contextRef="#ctx0" brushRef="#br1" timeOffset="221472.4855">9581 12021 789 0,'0'5'326'0,"0"5"-173"15,0 4-54-15,-5 8-23 16,3 3-9 0,-3 6-25-16,2 0-9 0,3 0-11 15,1-4-2 1,6-5-3-16,0-6-3 0,2-4-4 16,0-4-3-16,0-5-61 15,-1-1-90-15</inkml:trace>
  <inkml:trace contextRef="#ctx0" brushRef="#br1" timeOffset="221851.0051">9523 12083 535 0,'3'-8'332'0,"4"-10"-3"15,8-3-85-15,11 6-85 0,5-1-32 0,12 4-53 16,0 7-21-16,0 5-25 31,-5 2-7-31,-14 8-7 0,-12 1-1 16,-17-1 0-16,1 8 1 16,-14-1 1-16,2 0 0 15,-2-2-3 1,-4-8-1-16,8-6-4 15,6 0-7-15,12-1-4 16,10 1-2-16,7 2 0 16,4 0 7-16,1 4 0 0,-4 4 1 15,-7 14 3-15,-7 1-1 16,-11 8 4-16,-7-2 2 16,-8-4 1-16,-9-4 1 15,-4-8 1-15,1-5 46 16,-1-12-201-16</inkml:trace>
  <inkml:trace contextRef="#ctx0" brushRef="#br1" timeOffset="222326.8412">9653 11515 462 0,'-3'-14'306'0,"-1"-10"-5"16,11-4-127-16,5 4-30 15,14 3-51-15,5 4-20 0,8 11-23 16,2 4-10-16,-5 10-15 16,-2 9-3-16,-20 11-2 15,-10 5 0-15,-19 11-1 16,-14-1-3-1,1-6-6-15,-1-5-1 0,13-12-3 16,9-3-1-16,10-9 0 16,10-4 3-16,14-2 11 15,8-5 5-15,13-5 3 16,7 1-3-16,1 3-12 16,-6 3 1-16,-14 8-196 15</inkml:trace>
  <inkml:trace contextRef="#ctx0" brushRef="#br1" timeOffset="222686.667">10464 11749 763 0,'-1'-1'364'0,"6"-3"-142"16,9 4-55-16,25-1-56 15,13 1-14 1,12-2-21-16,3-3-17 0,-5 1-33 0,-2 0-8 15,-12 3-12-15,-6 1-6 16,-18 5-48-16,-10 0-28 16,-14 5-51-16,-8 1-21 15,-13 1-19-15,-8 1-25 0</inkml:trace>
  <inkml:trace contextRef="#ctx0" brushRef="#br1" timeOffset="222812.5167">10593 11923 358 0,'-7'6'282'0,"-2"8"42"15,9-2-72-15,17-1-38 16,14-4-20 0,13-6-12-16,3-1-22 0,9-11-77 15,-2 2-24-15,1-4-35 16,-4 0-108-16</inkml:trace>
  <inkml:trace contextRef="#ctx0" brushRef="#br1" timeOffset="223393.7702">11381 11795 617 0,'13'-9'346'0,"12"-7"-65"0,-3 14-154 16,-3 7-33-16,-10 22-42 31,-8 7-9-31,-7 19-10 16,-5 5-10-16,3-4-12 15,4-3-3-15,12-14-3 0,13-10 0 16,14-9 2-16,7-9 2 15,7-9 6-15,-2-8 3 16,-6-11 5-16,-8-4 5 16,-10-10 7-16,-7-5 1 15,-5-12-7-15,0 2-7 16,-4 3 14-16,-5 10 9 16,-1 20 8-16,-4 10 0 0,-6 15-29 15,6 11-13-15,-3 12-9 16,2 9 1-16,4 0 3 15,-1 0 1-15,2-9-1 16,5-4-1-16,3-6 1 16,0-2-59-16,5-5-283 15</inkml:trace>
  <inkml:trace contextRef="#ctx0" brushRef="#br1" timeOffset="223769.6759">12055 12145 796 0,'-4'7'333'0,"-8"12"-193"0,-5 2-2 16,-4 7-18-16,-1 1-25 16,5-3-38-16,5-5-15 15,8-8-24-15,4-8-3 16,7-11 3-16,4-6 1 15,6-8 2-15,1-7-1 16,2-7 3-16,1-2 9 16,-1 1 13-16,-3 4 13 0,-4 14 3 15,0 5-7-15,-5 14-19 16,0 4-14-16,2 13-14 16,-2 4-4-16,3 6 1 15,-2 3 0-15,2-2 1 16,4 1-1-16,-7-3 0 15,6-4-1-15,-7-9-67 16,-4-5-36-16,-3-8-124 16,-6-4-116-16</inkml:trace>
  <inkml:trace contextRef="#ctx0" brushRef="#br1" timeOffset="223895.6419">11956 12239 608 0,'2'0'332'0,"13"0"-54"0,9 0-87 15,19-1-95-15,5-3-27 16,-1 0-26-16,1-2-94 16</inkml:trace>
  <inkml:trace contextRef="#ctx0" brushRef="#br1" timeOffset="224244.3408">12131 11561 923 0,'8'-10'363'0,"10"-8"-224"16,8 1-19-16,8 4-25 15,9 8-15-15,1 7-44 16,-7 6-13-16,-20 9-8 0,-17 6 0 16,-29 6-3-16,-9 6 1 15,-5 0-7-15,3-1-1 16,22-8-1-16,12-4-2 16,21-10 1-16,9-6 4 15,26-5 7 1,8-4 2-16,8-1 0 15,0 2-4-15,-20-1-48 16</inkml:trace>
  <inkml:trace contextRef="#ctx0" brushRef="#br1" timeOffset="225675.9209">13903 11908 580 0,'-26'0'281'15,"-29"-9"-38"-15,0-5-29 0,6-13-7 16,11-8-7 0,15-6-74-16,13-1-34 0,21 0-61 15,6 3-22-15,22 4-11 16,10 7 1-16,15 13 10 15,7 10 6-15,-2 13 5 16,-13 9 4-16,-29 12 2 16,-19 6 3-16,-41 12-6 15,-17 11-4-15,-28 13-5 16,-3 1-3-16,16-11-3 16,12-8-3-16,32-26-4 0,5-10-5 15,24-9-10 1,8-6 0-16,12-4 3 0,14 0 8 15,9 1 14-15,3-3 7 0,-1 4 3 32,-6 3-2-32,-11 2-6 15,-6 4-6-15,-9 1-99 16,1 0-117-16</inkml:trace>
  <inkml:trace contextRef="#ctx0" brushRef="#br1" timeOffset="226185.5025">14551 12080 350 0,'5'-3'292'16,"9"-6"31"-16,-2 1-67 16,-4-2-22-16,2-6-45 15,-5 0-24-15,-6-10-38 16,-4-3-24-16,-11-5-43 16,-8 0-15-16,-13 14-24 0,-10 8-8 15,-9 22-10-15,-3 15-3 16,11 11-6-16,5 5 0 15,23 2 0 1,13-7 0-16,21-4-1 16,14-5 0-16,20-12 0 15,2-9 1-15,5-10 6 16,-4-5 3-16,-8-8 8 0,-9-1 3 16,-13-7 2-16,-3-1 3 15,-13-4 7-15,-1 2 4 16,-5 10-1-16,-5 4-5 15,-2 18-13-15,1 8-7 0,2 11-4 16,5 4 2 0,6 1 1-16,2 2-3 15,-1-7-1-15,4 3-1 0,1-5-64 16,4 0-79-16</inkml:trace>
  <inkml:trace contextRef="#ctx0" brushRef="#br1" timeOffset="226444.9582">14781 12181 782 0,'-2'-1'439'15,"2"0"-63"-15,14 7-193 16,8 3-53-16,9 9-36 15,2 2-8 1,-6 2-34-16,-4 0-12 16,-5 2-17-16,-4-3-7 15,-2-4-5-15,-1-3 24 16,0-13-171-16,0-2-80 16,-3-12-234-16</inkml:trace>
  <inkml:trace contextRef="#ctx0" brushRef="#br1" timeOffset="226593.3564">15054 12208 519 0,'0'-4'327'0,"-5"-3"19"16,-6 0-71-16,1 7-84 0,-10 3-30 16,-5 7-66-1,-6 6-27-15,-11 5-29 0,-1 3-10 16,1 4-15-16,4-2-4 16,15-4-6-1,7-4 4-15,15-13-129 0</inkml:trace>
  <inkml:trace contextRef="#ctx0" brushRef="#br1" timeOffset="228004.7459">16104 3197 515 0,'1'-2'329'0,"0"-3"7"0,7 5-206 15,0 3-25 1,9 9-25-16,4 4-1 0,13 6-12 16,1 2-15-16,-1-1-22 15,-2 1-9-15,-7-4-11 16,-5-4-4-16,-3-4-60 15,-4-6-69-15</inkml:trace>
  <inkml:trace contextRef="#ctx0" brushRef="#br1" timeOffset="228288.7385">16356 3225 497 0,'0'-4'328'0,"-2"0"12"0,-2-1-86 0,3 4-103 16,0 0-33-16,0-1-57 15,0 2-23 1,0 0-27-16,-1 0-8 0,-3 4-3 16,-18 15 0-16,-40 36 3 15,23-30 3 1,5 6 0-16,5-1 1 15,9-9-1-15,10-5-3 0,8-11 2 16,3-5 0-16,5-6 0 16,-1-1 4-1,3-2-120-15</inkml:trace>
  <inkml:trace contextRef="#ctx0" brushRef="#br1" timeOffset="230022.3559">15661 11646 731 0,'2'-5'355'0,"1"-7"-107"15,-1 10-57-15,-13 11-67 16,-6 12-39 0,-5 18-70-16,-8 13 10 0,-8 19-3 15,4 5-7 1,3-4-7-16,6-15 1 15,16-23-2-15,6-12-2 16,8-19 8-16,7-6 4 0,4-18 6 16,6-11 5-16,-2-21-5 0,-3-8-2 31,-4-5-5-31,-7 0-5 0,6 15-7 16,-3 9-3-16,2 14-5 0,-2 9-2 15,-7 13-9 1,5 6-2-16,5 12 1 15,6 13 0-15,18 10 10 16,10 9 1-16,13 14 3 16,4-3 2-16,2 4 1 15,-5-4 1-15,-17-15 1 16,-10-5-1-16,-20-17-4 16,-13-9 0-16,-12-1 1 15,-16-1 2-15,-33 3 12 0,-12 5 4 16,-19-3-1-1,0-3-1-15,20-2-10 0,16-4 0 16,26-4-82-16,15-8-131 16</inkml:trace>
  <inkml:trace contextRef="#ctx0" brushRef="#br1" timeOffset="230454.3067">16160 11834 686 0,'8'-1'410'0,"13"1"3"15,14 15-244-15,14 10-47 0,14 16-20 16,3 4-14-16,-5 4-31 16,-5-6-13-1,-18-6-19-15,-9-11-6 0,-9-10-35 16,-5-3-63 0,-6-8-187-16,3-3-237 0</inkml:trace>
  <inkml:trace contextRef="#ctx0" brushRef="#br1" timeOffset="230632.0208">16611 11908 586 0,'-5'-6'320'0,"1"-5"-31"15,-2 1-31-15,-4 9-56 0,-4 5-34 16,-6 15-64-16,-9 8-24 16,-15 10-11-16,-2 5-7 15,-16-5-20-15,3 1-9 16,6-10-15-16,11-4-4 15,17-6-57-15,7-8-67 16</inkml:trace>
  <inkml:trace contextRef="#ctx0" brushRef="#br1" timeOffset="243097.1519">12839 12035 802 0,'-3'1'382'0,"-1"2"-159"0,5 1-77 16,-1-4-63-16,21 1-12 15,63 6 2-15,-22-6 2 16,7-1-4-16,-2 0-10 15,-16-3-10-15,-12-7 8 16,-16 5 27-16,-3 0 1 16,-15 4 35-16,1 1-2 0,-5 3-17 15,-2-3-1-15,0-1-42 16,0 0-16-16,0 0-27 16,0 0-6-16,1 0 9 15,0-1-59-15,0 1-659 16</inkml:trace>
  <inkml:trace contextRef="#ctx0" brushRef="#br1" timeOffset="255670.0296">9377 12858 476 0,'-7'-13'321'0,"-4"-11"-8"16,-7 6-59-16,-7 5-25 15,-16 16-66-15,-4 14-50 16,-7 27-62-16,4 16-21 16,19 17-23-16,12 2-1 0,25-2 0 15,15-4 1 1,24-11 0-16,13-8 0 16,21-29 1-16,9-21 3 15,2-31 11-15,-7-17 19 16,-27-14 53-16,-22-2 6 15,-36 4 1-15,-18 1-15 16,-25 5-57-16,-9 5-15 16,-8 14-26-16,2 12-11 0,14 18-102 15,10 8-79-15</inkml:trace>
  <inkml:trace contextRef="#ctx0" brushRef="#br1" timeOffset="255880.699">9569 12854 1062 0,'-6'3'462'0,"-14"9"-237"0,-8 17-71 0,-17 21-84 16,-1 9-18-16,-5 6-29 31,0-1-7-31,13-7-10 0,3-4-7 0,12-12-121 15,8-10-90-15</inkml:trace>
  <inkml:trace contextRef="#ctx0" brushRef="#br1" timeOffset="256353.9632">10292 13042 667 0,'0'2'438'0,"-6"-1"5"16,12 0-274-16,-6-1-47 0,17 1-67 15,58 1-4-15,-10-6-17 16,5-2-5 0,-6 2-11-16,-6 2-5 0,-21 3-4 15,-5 0-60 1,-13 2-152-16,-6-3-114 0</inkml:trace>
  <inkml:trace contextRef="#ctx0" brushRef="#br1" timeOffset="256591.9217">10339 13196 727 0,'-3'3'353'0,"4"5"-108"16,9 0-58 0,18-1-35-16,9-2-12 15,14-5-5-15,5-1-14 0,5 0-39 16,-3 1-12 0,-12-3-38-16,-8 1-10 15,-10-4-118-15</inkml:trace>
  <inkml:trace contextRef="#ctx0" brushRef="#br1" timeOffset="261090.497">11279 13153 502 0,'-4'-5'327'0,"2"-5"-20"16,2-7-106-16,5-3-33 16,12-11-58-1,3-6-26-15,11-5-19 16,6 5-7-16,1 12-9 15,0 19-4-15,-11 29-7 16,-5 13-1-16,-14 24-2 0,-5 8-2 16,-7 6-9-1,3 1-5-15,6-14-9 0,7-9 0 16,16-27-1-16,5-14 1 16,11-26 7-16,-1-16 3 15,-7-20 3-15,-5-9 1 16,-17-4-3-16,1 0-3 15,-6 9-6-15,-1 4-3 16,-1 19 0-16,-12 9 1 16,6 23-1-16,-1 15 2 15,0 16-4-15,4 8 1 0,-2 5-1 16,5 0-2-16,5-5-1 16,0-2 23-16,8-5-179 15,-2-9-148-15</inkml:trace>
  <inkml:trace contextRef="#ctx0" brushRef="#br1" timeOffset="261447.9849">12107 13309 1050 0,'-11'12'387'0,"-14"21"-302"15,-4 10-27-15,-4 6-19 16,4-1-11 0,8-10-17-16,10-8-4 15,11-14-3-15,3-13 0 16,10-15 3-16,0-11 3 0,4-19 11 16,0-2 10-1,-2-7 26-15,0 4 11 16,1 14 23-16,-2 8-9 15,0 24-30-15,-2 8-12 16,3 22-29-16,3 8-2 16,4 11 1-16,-1 3-1 0,-4-3-3 15,-2-3 0-15,-7-13 12 16,-1-4-80-16,4-11-162 16,-3-4 36-16</inkml:trace>
  <inkml:trace contextRef="#ctx0" brushRef="#br1" timeOffset="261596.7102">12028 13555 715 0,'-1'0'349'0,"0"3"-103"15,22-3-131-15,11-3-33 16,18 0-50-16,3-4-96 16</inkml:trace>
  <inkml:trace contextRef="#ctx0" brushRef="#br1" timeOffset="261887.3671">12124 12789 983 0,'5'-8'456'0,"9"-7"-160"16,10 3-107-16,6 8-75 16,1-1-23-16,-5 5-50 15,-4 5-13-15,-21 10-7 16,-8 9-1-16,-12 14 0 16,-8 4-1-16,12-2-13 15,8-5-4-15,17-10-7 16,14-8-2-16,28-11 2 15,9-6 3-15,14-3 2 16,-3 2 1-16,-26 1-114 16</inkml:trace>
  <inkml:trace contextRef="#ctx0" brushRef="#br1" timeOffset="264892.62">12818 13249 987 0,'14'0'413'0,"31"-4"-220"16,23 1-16-16,24-1-50 15,5 2-32-15,-8 8-67 16,-18 3 2-16,-24 4-94 16</inkml:trace>
  <inkml:trace contextRef="#ctx0" brushRef="#br1" timeOffset="265485.4655">13729 13139 592 0,'-14'-17'340'16,"-1"-19"-74"-16,3-10-100 0,27-7-100 15,15 0-26-15,20 6 18 16,17 12 13-16,8 22 25 16,2 15-5-16,-16 28-22 15,-13 9-11-15,-35 15-9 16,-24 5 8-1,-46 2-4-15,-17 5-4 0,-6-3-23 16,9-2-11-16,36-16-9 16,14-14-8-16,23-17-11 15,11-10-2 1,14-9-1-16,9 1 3 16,13-1 8-16,6 4 4 15,-3 4 0-15,0 5 2 16,-10 5 3-16,-10-2-14 15</inkml:trace>
  <inkml:trace contextRef="#ctx0" brushRef="#br1" timeOffset="265948.9586">14583 13316 602 0,'1'-12'337'0,"3"-12"-49"16,-3 0-19-16,-5-2-48 15,-5 1-27-15,-12 2-52 16,-8 0-18-16,-15 11-41 16,-6 10-14-16,-4 16-33 0,2 10-11 15,10 15-23-15,11 4-8 16,29 6-10-16,9-1-5 16,24-13-9-16,10-7 0 15,9-19 3-15,3-9 7 0,-6-13 15 16,-4-7 7-1,-15-10 11-15,-5-3 4 16,-13 5-1-16,-6 5 2 16,-4 12-3-16,-2 11-3 0,-2 13 1 15,4 8-5-15,2 10-5 16,3 5-1-16,12-3 6 16,-2-2-113-16</inkml:trace>
  <inkml:trace contextRef="#ctx0" brushRef="#br1" timeOffset="266176.6293">14797 13462 915 0,'11'5'424'16,"11"3"-147"-16,2 6-123 15,5-1-27 1,-2 4-35-16,-4-4-45 0,-2 1-5 16,-2-2-29-16,-3-3 10 15,-1-3-136-15,0-3-103 16</inkml:trace>
  <inkml:trace contextRef="#ctx0" brushRef="#br1" timeOffset="266321.5097">15064 13417 973 0,'-10'-2'516'0,"-11"3"-126"16,-4 7-69-16,-13 10-122 16,-1 9-41-16,-7 6-77 15,0 1-28-15,12-2-32 16,4-4-80-16</inkml:trace>
  <inkml:trace contextRef="#ctx0" brushRef="#br1" timeOffset="278121.0633">20214 5928 667 0,'-4'-2'347'0,"-2"1"-99"16,2-2-64-16,4 2-59 15,0 1-23-15,23 9-20 16,49 19-6-16,-8-3-28 16,-8-15-11-16,-10-5-15 15,-1 6-5-15,-19-7-29 16,-5 2-56-16,-10 2-164 15,-5-3-138-15</inkml:trace>
  <inkml:trace contextRef="#ctx0" brushRef="#br1" timeOffset="278309.17">20181 6081 605 0,'0'6'271'0,"8"-2"-73"0,6-4 1 16,29 7 13-16,10-5-15 16,10 7-77-16,0 6-36 15,-22-10-52-15,-5 4-12 16,-9-2-94-16</inkml:trace>
  <inkml:trace contextRef="#ctx0" brushRef="#br1" timeOffset="278988.0164">21102 6181 296 0,'5'-2'198'0,"3"0"-9"15,1-5-13-15,-1-2-5 16,2-1 3-16,-5-4 1 16,-1-1-8-16,-4 0-12 15,-11 0-35-15,-4 0-23 16,-14 3-47-16,-6 1-20 16,-7 7-31-16,4 7-11 0,4 8-15 15,4 8-1-15,11 6-2 16,4 1 0-16,19 4 10 15,6-5 5-15,13-9 13 16,7-4 5-16,3-12 12 16,6-6 8-16,-1-13 18 15,-2-4 3-15,-5-8 3 16,-7-5-3-16,-11-12-12 16,-5-11-3-16,-8-15-9 15,-4-1-4-15,-4 9-12 16,2 16-5-16,1 27-11 15,-1 12-14-15,1 19-1 16,-2 11 0-16,5 20 6 16,2 12 16-16,3 19 7 15,7 5 4-15,0-2 15 16,3-8 4-16,-2-14 15 16,1-8 7-16,3-11-4 0,0-7 0 15,-1-12-7 1,-3-4-3-16,-3-10 25 15,-3-1-54-15</inkml:trace>
  <inkml:trace contextRef="#ctx0" brushRef="#br1" timeOffset="280347.3976">15896 13317 614 0,'4'-6'330'0,"5"-14"-55"0,-1 2-59 16,-4-4-52-16,1-3-11 0,-8 3-20 15,-7-1-11-15,-6 0-19 16,-8 3-13-16,-12 3-34 15,-5 1-19-15,-8 10-36 16,0 2-7 0,5 10-8-16,9 9-1 15,8 9 4-15,11 8 1 0,12 3-2 16,2 2 2 0,13 0 1-16,4-4 2 0,13-9 6 15,8-8 1-15,11-16 8 16,6-5 2-16,1-16 3 0,-2-8 3 15,-7-11 3-15,-3-6-1 16,-14-7 1 0,-3-7-1-16,-20-11 0 15,-2-3-2-15,-9 3-6 16,-6 9-4-16,0 22-8 16,-6 9-1-16,5 15-1 15,-1 4-2-15,6 12-7 16,4 6-4-16,4 19-2 15,6 12 0-15,7 26 9 16,3 9 2-16,0 11 5 16,2 2 2-16,-5-12 3 0,-1-5 1 15,-2-13 1-15,-4-7-1 16,4-12 3-16,3-4-1 16,-4-9 1-16,-1-7 1 15,-6-10 12-15,0-3-51 16</inkml:trace>
  <inkml:trace contextRef="#ctx0" brushRef="#br1" timeOffset="284939.9564">22715 10603 347 0,'8'-6'180'16,"4"-5"-32"-16,-5-1-76 16,-1 2-4-16,-16-4-3 15,-5-1 0-15,-15-10-8 16,-8-4 0-16,-9-9 16 16,-8-4 7-16,-1 3-13 15,2 6-10-15,2 18-32 16,0 12-18-16,-11 25-11 15,-7 8-5-15,-6 17 0 16,4 2 1-16,28-5 1 16,11-7-1-16,31-16 2 15,6-7 4-15,11-14 16 0,8-8 11 16,-7-19 13-16,-4-13-1 16,-25-18-9-16,-13-7-5 15,-27-8-8-15,-18 2-4 16,-29 14-10-16,-14 11-2 15,-15 26-12-15,-1 17-3 16,2 20-1-16,9 13-5 0,27 21-5 16,16 6 0-1,40 15 1-15,17 2 4 0,19-2 10 16,20-7 4 0,12-19 9-16,3-12 6 0,-3-18 15 15,-11-8 20-15,-25-14 6 16,-15-8-3-16,-33-16-15 15,-18-9-20-15,-38-13-11 16,-12-5 0-16,-12 4-5 16,-5 9-4-16,11 30-10 15,10 21-7-15,14 34-3 0,17 18 0 16,17 14 6-16,11 1 3 16,23-2 7-16,8-1 5 15,24-7 7-15,3-3 3 16,5-16 9-1,-3-14 9-15,-20-20 5 0,-16-12-3 16,-38-19-10-16,-10-6-9 16,-35-14-7-1,-14 0 1-15,-7 3 4 0,-6 4 0 16,10 25-2 0,16 14 0-16,13 46-8 0,8 24-4 15,19 28-5-15,4 9-4 16,15 11-3-1,13-1 0-15,31-5 6 0,14-7 5 0,32-20 15 16,8-11 6-16,6-14 9 16,-2-13 4-1,-9-22 9-15,-6-12 19 16,-22-30 20-16,-11-11 1 0,-24-18-12 16,-11 0-24-1,-9 19-49-15,-5 16-14 16,-7 41-10-16,1 21 4 0,1 30 15 15,10 11 5-15,25 8 5 16,14 2-1-16,33-1 5 16,22-6 6-16,31-19 6 0,11-13 4 15,12-23 5 1,5-12-1-16,4-17 1 16,-1-16 3-16,-16-14-1 15,-12-10 2-15,-26-6 2 16,-9 0-2-16,-19 11-13 0,-5 9-18 15,-14 24-18 1,-5 15-3-16,-1 26 7 16,8 19 14-16,14 21 13 15,13 3 1-15,31 1 0 0,11-6 3 16,21-8 1-16,8-6 3 16,22-15 2-1,0-10 0-15,3-36 4 0,-7-18 0 16,-16-32 5-1,-10-21 1-15,-24-16 6 0,-16-1 0 16,-28 11-9-16,-7 15-5 16,-10 26-31-16,-4 13-15 15,4 25-5-15,2 13 1 16,14 22 23-16,9 9 11 16,22 7 9-16,17 0 1 0,13-15 1 15,14-11 3-15,13-28 6 16,8-16 3-16,0-29 5 15,-9-17 1-15,-15-19-1 16,-16-7 2-16,-16-5 5 16,-6 2-4-16,-21 21-13 15,-5 15-13-15,-11 37-23 16,-1 19-2-16,4 31 8 16,5 15 10-16,21 17 8 15,16 0 2-15,30-10 2 16,6-11-2-16,20-31 5 15,8-17 2-15,2-26 13 16,7-19 36-16,0-21 69 16,-6-5 15-16,-21-3 1 0,-9 12-33 15,-36 16-73 1,-21 10-73-16</inkml:trace>
  <inkml:trace contextRef="#ctx0" brushRef="#br1" timeOffset="286750.1032">19215 11489 1053 0,'1'-2'431'0,"3"-4"-252"0,17 16-118 16,10 13-29-16,18 15-8 16,5 10 4-16,1 13-10 15,-6 2-2-15,-19 3-1 16,-7-7-14-16,-9-10-138 15,-5-10-136-15</inkml:trace>
  <inkml:trace contextRef="#ctx0" brushRef="#br1" timeOffset="286928.8964">19641 11545 1073 0,'-18'0'456'16,"-12"2"-244"-16,-4 14-90 15,0 11-23-15,-7 6-36 0,-4 6-24 16,-13 5-26-16,-1-2-4 16,10-1-2-16,10-5-41 15,18-12-137-15,6-7-119 16</inkml:trace>
  <inkml:trace contextRef="#ctx0" brushRef="#br1" timeOffset="287402.195">19681 11785 864 0,'0'0'386'0,"2"2"-171"15,1 7-94-15,0 18-61 16,-1 4 0-16,-4 11-8 15,-4 5-13-15,-2-9-19 16,0-6-3-16,4-14-4 0,2-5-58 16,4-10-77-16,2-4-60 15,2-14-44-15,-3-11 56 16,-3-18 80-16,-3-6 70 16,3-3 102-16,1 6 33 15,11 14 47-15,7 6 6 16,8 13-50-16,4 5-30 15,9 9-53-15,-1 7-18 16,-10 7-11-16,-10 2 3 0,-21 6 7 16,-13 1 0-16,-8 4 6 15,4-2-2 1,4-10-3-16,8-6-8 0,13-10-7 16,8-4-4-16,11 3-9 15,6 2 2-15,-3 6-1 16,-6 3 1-16,-12 9 16 15,-13 5 7-15,-18 5 8 16,-10 1 1-16,-15-4-5 16,2-7-21-1,7-9-188-15</inkml:trace>
  <inkml:trace contextRef="#ctx0" brushRef="#br1" timeOffset="287638.6567">20042 11816 919 0,'11'-1'408'16,"9"-5"-164"-16,20 2-112 15,8 1-14-15,1-3-25 31,0 3-27-31,-15 0-42 0,-2 2-34 0,-10 4-189 16</inkml:trace>
  <inkml:trace contextRef="#ctx0" brushRef="#br1" timeOffset="287921.1224">20521 11514 890 0,'0'-3'416'15,"2"9"-179"-15,4 11-88 0,14 17-96 31,8 11 5-31,10 12-3 0,2 6-10 0,-3 5-16 16,-5-1-10-16,-11-13-8 16,-4-10-53-16,-5-22-150 15</inkml:trace>
  <inkml:trace contextRef="#ctx0" brushRef="#br1" timeOffset="288093.8237">20900 11623 1011 0,'-11'-4'459'0,"-13"1"-204"16,-7 3-59-16,-18 10-83 15,1 9-32-15,-14 15-50 16,2 7-15-16,4 16-11 16,1 0-2-16,19 1-127 0,4-4-94 15</inkml:trace>
  <inkml:trace contextRef="#ctx0" brushRef="#br1" timeOffset="288453.1983">20902 11909 737 0,'-5'7'341'15,"3"7"-109"-15,-7 9-131 16,4-1-3-16,4 2-27 16,-4-7-18-16,6-5-28 15,-1-3 7-15,2-11 15 16,2-6 3-16,4-12-4 16,0-5-9-16,6-11-19 15,-1-1-5-15,-3 1-6 0,3 6-2 16,-3 14 1-16,-2 6-3 15,6 16 1 1,-3 6 1-16,2 11-4 0,6 6 2 16,-2 6-3-16,2 3 0 15,-8-1 1-15,-3-5 0 16,-4-1 5-16,-3-8 0 16,1-3-41-16,2-5-75 15</inkml:trace>
  <inkml:trace contextRef="#ctx0" brushRef="#br1" timeOffset="288609.591">20918 11997 982 0,'2'-1'445'16,"-2"-2"-201"-16,15 4-143 0,6 1-47 15,15 2-33-15,3-4 13 16,2 3-255-16</inkml:trace>
  <inkml:trace contextRef="#ctx0" brushRef="#br1" timeOffset="288871.9295">21384 11707 1060 0,'14'5'396'0,"4"-3"-277"15,9 3-39-15,18 1-8 16,-4-6-16-16,14 2-33 0,-3-1-46 15,-10 0-186-15</inkml:trace>
  <inkml:trace contextRef="#ctx0" brushRef="#br1" timeOffset="289058.0761">21391 11848 979 0,'0'3'408'16,"9"3"-199"-16,8 3-51 0,15-2-40 16,13-1-23-16,15-2-59 15,4-3-13 1,4-2-152-16</inkml:trace>
  <inkml:trace contextRef="#ctx0" brushRef="#br1" timeOffset="289726.4198">22407 11856 538 0,'2'-8'328'0,"2"-13"-8"16,3 2-61-16,-8-3-50 0,-2-4-21 15,-3 5-40-15,-13-5-31 16,-6 5-58-16,-8 5-26 16,-16 10-39-1,1 9-10-15,2 11-12 0,3 6-1 16,14 12-4-16,8 1 0 16,20 6 3-16,7-1 5 15,17-4 13-15,8-6 7 16,7-13 9-16,6-5 6 15,-4-17 9-15,-2-9 2 16,-6-16 5-16,-4-4 0 16,-7-14 1-16,-4-5 2 15,1-8-1-15,-7-8 1 16,-6-10-8-16,2 1-6 0,-8 10-6 16,-3 13 3-16,3 26 3 15,-6 12 1-15,4 13-21 16,-3 8-14-16,4 16-10 15,-3 8-1-15,4 29 14 16,3 12 10-16,-1 10 6 16,6 6 1-16,-3-1 16 0,1-4 1 15,2-8 8-15,-1-9 4 16,3-18-5-16,1-11-1 16,-1-14-3-1,-2-6 0-15,-4-16-28 16,2-2-80-16</inkml:trace>
  <inkml:trace contextRef="#ctx0" brushRef="#br1" timeOffset="290241.025">21295 12557 780 0,'-3'-2'392'0,"1"2"-144"15,7 1-77-15,-5-1-80 16,30 7-31-16,48 3-15 16,-20-2-12-16,-7-8-13 15,-1 1 0-15,-9 2-102 16,-11-4-80-16</inkml:trace>
  <inkml:trace contextRef="#ctx0" brushRef="#br1" timeOffset="290390.8316">21281 12684 483 0,'8'0'320'0,"16"7"48"15,8-4-83-15,8 1-67 16,-2 0-34-16,5 3-81 15,-4-4-39-15,-6 3-45 16,2-1-81-16</inkml:trace>
  <inkml:trace contextRef="#ctx0" brushRef="#br1" timeOffset="290958.8866">21967 12543 1024 0,'-3'-12'430'0,"-5"-20"-258"16,4 0-63-16,28 6-72 0,9 0-19 15,23 15-14-15,12 15 5 16,-4 14 7-16,-5 7-3 16,-29 6 2-16,-17 1 4 15,-42 4 5-15,-21 2-1 16,-23 5-6-16,-4-4-4 15,19-4-1-15,15-10 1 16,26-15-6-16,11-5-3 16,14-7-7-16,12 1-3 15,20-2 8-15,6 0 3 16,13 2 3-16,2-2 1 16,0 3-3-16,-1 3-25 15,-13-1-461-15</inkml:trace>
  <inkml:trace contextRef="#ctx0" brushRef="#br1" timeOffset="291416.7922">22692 12573 641 0,'0'-10'334'0,"0"-6"-103"16,-2 0-52-16,-2-3-14 0,-8 1-24 15,-8-3-16 1,-11-1-47-16,-5 6-23 16,-4 11-41-16,2 6-15 15,6 9-13-15,5 5-9 16,13 1-4-16,5 1-1 0,13 5 4 15,7 1 10 1,16-6 12-16,4-4 6 16,13-6 6-16,-3-7 3 15,-2 0 3-15,-2 0-1 0,-10 0 2 16,-5 0 1-16,-5 7-4 16,-2 4 0-1,-5 7-6-15,-2 6-5 0,-12 0 1 16,-8 3 0-1,-18-1 5-15,-10-3 2 0,-12-6 3 16,-2-5 2-16,11-9-25 16,6-3-19-16,16-7-115 15,13 2-213-15</inkml:trace>
  <inkml:trace contextRef="#ctx0" brushRef="#br1" timeOffset="291765.7516">23138 12558 736 0,'-9'-15'417'15,"-6"-12"-82"-15,-8 5-133 16,-7-1-44-16,-3 11-78 15,-3 5-33 1,-2 12-49-16,9 14-12 0,0 10-14 0,6 7-1 16,9 3-1-16,7 0 3 15,11 4 12-15,5 0 5 16,14-6 10-16,1-9 6 31,20-15 15-31,5-8 21 0,1-18 58 0,-1-7 16 16,-18-17 36-16,-8-5-14 15,-20-5-51-15,-12-8-24 16,-18 10-107-16,-7 7-65 16</inkml:trace>
  <inkml:trace contextRef="#ctx0" brushRef="#br1" timeOffset="292479.0825">23464 12629 683 0,'6'-2'354'0,"12"2"-92"31,1 5-81-31,3 8-78 0,-2 4-7 0,-6 6-9 32,-6 2-6-32,-8 2-6 15,-1-2-13-15,-4-5-21 16,0-5-5-16,3-7 5 16,0-8 4-16,2-9 0 15,4-9-3-15,10-10-18 16,3-4-11-16,10 5-13 15,3 0-4-15,1 12-2 16,-4 6 2-16,-8 10 4 16,0 8 5-16,-11 9 1 15,-1 2 1-15,-6 1 1 16,-7 3-1-16,-3-5 1 0,-2-3 0 16,2-8 4-16,5-8 4 15,7-9-4-15,10-5-4 16,5-10-5-16,8-3-4 15,1 1-4-15,-5-2 1 0,7 13-3 16,-7 5 1 0,-5 11 10-16,2 9 10 0,-14 10 19 15,-1 4 7-15,-4 6 4 16,0 1 2-16,-2 0-4 16,0-2-4-16,2-7-4 15,-2-2-8-15,6-13 3 16,-2-4-60-16</inkml:trace>
  <inkml:trace contextRef="#ctx0" brushRef="#br1" timeOffset="297568.4631">8753 14538 352 0,'-6'-11'202'0,"3"-11"-31"0,6-2-15 16,19-8-49-16,10-4-11 0,8-2-18 16,7 2 1-16,2 16 8 15,-6 12-11-15,-7 19-19 16,-12 16-4-1,-15 22-16-15,-4 10 0 0,-7 2-2 16,-2-1-7-16,8-17-7 16,9-12-2-1,16-14 3-15,7-8 2 0,10-13 7 16,-6-9 4-16,-4-16 4 16,0-4 0-16,-15-17-4 15,-2-7-4-15,-8-3-9 0,-6 1-6 16,-6 20-9-16,1 12-7 15,-1 22-16 1,-8 9-4-16,9 18-2 16,-7 7 2-16,8 13 15 15,6 7 3-15,3 0 2 0,6-1 2 16,3-2-65-16,5-5-74 16</inkml:trace>
  <inkml:trace contextRef="#ctx0" brushRef="#br1" timeOffset="297889.3436">9729 14611 999 0,'-10'9'427'16,"-11"14"-212"-16,-6 5-81 0,-2 15-42 16,1 3-30-1,9 1-43-15,6 0-9 16,11-15-5-16,3-9-2 15,4-21 12-15,4-9 3 0,1-23 4 16,4-5 3-16,1-13-10 16,1-5-3-16,0 7-6 15,-2 5-4-15,0 16-11 16,-1 15-11-16,2 15 2 16,-1 9 2-16,2 14 10 15,1 3 8-15,0 10 2 16,4 4-2-16,-8-1 2 15,5-2 1-15,-8-7-19 16,-5-10-63-16,-1-12-327 16</inkml:trace>
  <inkml:trace contextRef="#ctx0" brushRef="#br1" timeOffset="298040.3305">9605 14826 990 0,'7'0'421'15,"5"0"-224"-15,24-2-119 0,8-1-16 16,4-5-70-16,7-1-106 0</inkml:trace>
  <inkml:trace contextRef="#ctx0" brushRef="#br1" timeOffset="298333.7938">9653 14109 1002 0,'8'-11'402'16,"14"-5"-251"0,8-1-38-16,13 9-32 0,5 8-20 15,1 5-28 1,-4 7-8-16,-20 6-7 0,-16 5-1 15,-27 8 1 1,-9 6 1-16,-1 1-3 16,0-4-1-16,16-11-8 15,8-5-3-15,12-14-4 16,15-4-1-16,21-6 1 0,10-3 0 16,12 1 4-1,4 1-48-15</inkml:trace>
  <inkml:trace contextRef="#ctx0" brushRef="#br1" timeOffset="298625.4321">10433 14474 1058 0,'7'0'409'15,"18"3"-282"-15,15-1-21 0,26 1-16 32,7 1-19-32,-5-4-31 15,-1 1-16-15,-16 1-6 0,-3-2-77 16,-11 1-151-1,-13-1-118-15</inkml:trace>
  <inkml:trace contextRef="#ctx0" brushRef="#br1" timeOffset="298796.4962">10508 14632 492 0,'11'4'346'0,"9"4"37"15,20-5-137-15,11 1-11 0,4-4-40 16,4-1-32 0,-10-1-64-16,-1 0-22 0,-9 1-91 0,-8 2 334 15</inkml:trace>
  <inkml:trace contextRef="#ctx0" brushRef="#br1" timeOffset="302460.9131">11999 14584 418 0,'-4'0'252'15,"-10"1"-16"-15,-9-8-15 0,-7-7-33 16,0-13-20-16,7-20-38 15,6-4-30-15,21-9-56 16,11 5-20-16,23 10-22 16,13 13 1-16,12 25 4 15,4 13 0-15,-8 33-2 16,-12 11 3-16,-36 22 8 16,-23 6 7-16,-50 0 3 15,-18 5-4-15,-14-23-4 16,6-2-2-16,28-25 0 15,20-9 4-15,25-17-2 16,2-9-5-16,31-11-10 16,1 1-4-16,24 2-4 15,14 7 5-15,6 7 8 16,4 5 1-16,-6 4 2 16,-9 0-3-16,-13-1-25 15,-9-3-98-15</inkml:trace>
  <inkml:trace contextRef="#ctx0" brushRef="#br1" timeOffset="302967.3357">12755 14731 691 0,'3'-5'335'0,"5"-9"-104"0,0-5-31 0,-2-4-41 16,-2-4-21-1,-13-6-37-15,2 8-16 0,-17-3-39 16,-5 10-20 0,-6 16-28-1,-12 4-13-15,1 23 0 0,-1 7 5 16,13 9 2 0,6 3 1-16,22-3 4 15,13-4 2-15,22-7 2 16,8-8 2-16,5-15 2 15,-1-7 1-15,-4-13 2 16,-7-4 3-16,-10-5 2 16,-5-1 0-16,-8 4-4 0,0 8-3 15,-7 5-11-15,0 8-2 16,0 9 0-16,4 4-1 16,14 8 8-16,4 2 0 15,10-2-20-15,1 2-91 16</inkml:trace>
  <inkml:trace contextRef="#ctx0" brushRef="#br1" timeOffset="303239.7981">13020 14831 505 0,'7'-3'342'0,"3"2"24"16,8 5-179-16,2 1-27 15,1 7-44 1,3 5-22-16,2 5-30 0,-2 3-13 16,-1 4-25-16,-6-6-8 15,-3-1-5-15,-3-8-28 16,-5-9-120-16,2-5-99 0</inkml:trace>
  <inkml:trace contextRef="#ctx0" brushRef="#br1" timeOffset="303385.6908">13300 14809 857 0,'-9'0'411'0,"-19"4"-145"16,5 8-71-1,-6 11-83-15,-1 8-24 0,2 9-45 16,-11-1-17-16,0-2-5 15,2-1-53-15</inkml:trace>
  <inkml:trace contextRef="#ctx0" brushRef="#br1" timeOffset="304067.0996">13922 14743 704 0,'6'-4'337'0,"2"-4"-115"15,0 0-6-15,-7-6-21 16,-5-1-19-16,-13-2-59 16,-9-1-24-16,-15 3-46 15,-2 1-21-15,-4 9-14 16,2 4-6-16,6 8-8 16,5 7-5-16,12 10-3 15,4 6 0-15,18 9 1 16,4 5 2-16,16-4 5 15,7 0 1-15,9-20 1 16,9-7 3-16,8-21 3 16,5-14 0-16,-4-16 3 15,-3-9 2-15,-19-19 6 16,-1 3-1-16,-14-13 2 0,-9-10 1 16,-6 4-6-16,-16-5 4 15,-8 22 4-15,3 20-3 16,-3 30-12-16,6 14-7 15,5 21-14-15,3 10-3 16,8 30 5-16,6 17 2 16,11 15 5-16,5 8 2 0,8-5 4 15,-3-12 1-15,-4-10 4 16,-2-12 3 0,-9-19-85-16</inkml:trace>
  <inkml:trace contextRef="#ctx0" brushRef="#br1" timeOffset="307204.9652">14872 14628 765 0,'15'-4'342'0,"10"0"-148"0,26 4-113 16,11 1-14-16,23 4-31 15,7 0-15-15,4 2-10 16,-5-1 3-16,-22-5-87 16,-15 1-86-16</inkml:trace>
  <inkml:trace contextRef="#ctx0" brushRef="#br1" timeOffset="307594.5865">14937 14752 576 0,'2'0'292'0,"6"0"-80"0,22 4-77 16,9 0-21-16,16 1-17 15,13 1-18-15,7-2-27 16,4 2-8-16,-4-6-11 16,-12-2-31-16,-15-10-71 15,-11-5-46-15,-17-4-78 16,-7-5-8-16,-13-3 56 16,-5-1 41-16,-1 0 97 15,3 4 55-15,6 10 50 31,3 5 12-31,12 11-16 0,1 1-21 0,7 10-12 16,8 7-4-16,1 7 11 16,-5 5 14-16,-17 3 26 31,-16 1 12-31,-21-4 4 0,-6-2-17 0,-2-5-45 16,-1-1-21-16,8-6-78 0,3-3-81 15</inkml:trace>
  <inkml:trace contextRef="#ctx0" brushRef="#br1" timeOffset="308208.2019">7306 16163 905 0,'5'-1'340'0,"3"-1"-219"16,22 2-83-16,19 1-12 16,29 1 16-16,15 1-4 15,15 0-15-15,-7-2-1 16,-17 1-34-16,-15 0-43 16,-23-4-112-1,-9 1-127-15</inkml:trace>
  <inkml:trace contextRef="#ctx0" brushRef="#br1" timeOffset="308551.0458">7369 16311 567 0,'11'2'264'15,"19"3"-95"-15,19-3-48 0,24-2-20 16,11-1-13-16,7-4-29 0,-7 2-8 15,-11 0-18 1,-11-2-5-16,-20-3-40 16,-9-4-25-16,-22-6-81 15,-11-3-28-15,-10-4 31 0,-8-4 22 16,-2-2 85 0,2-2 43-16,8 10 35 15,10 6 5-15,13 12 4 16,12 4-9-16,9 14-8 15,7 3 6-15,-1 7 7 16,-2 13 8-16,-20-5 3 16,-8 4 4-16,-24-1-4 15,-12-7-12-15,-5-2-21 0,-1-3-44 16</inkml:trace>
  <inkml:trace contextRef="#ctx0" brushRef="#br1" timeOffset="309097.1483">8995 16200 788 0,'17'-6'352'15,"13"-9"-152"-15,-7 20-99 16,-7 9-15-16,-21 15-12 0,-11 9-6 16,-16 17-24-16,0 4-7 15,11 0-17-15,13-4-5 16,22-23 4-16,15-11 4 16,25-20 7-16,7-7 4 15,7-13 0-15,-7-4 0 16,-11-15 0-16,-9-6-4 15,-16-8-8-15,2 1-1 16,-14 10-8-16,-4 8-3 0,-9 17-13 16,-11 12 3-1,-5 15 10-15,-5 11 4 0,4 20 17 16,6 7-6 0,11 9-9-16,11-4-4 0,7-14-15 15,6-7-34-15,13-18-179 16</inkml:trace>
  <inkml:trace contextRef="#ctx0" brushRef="#br1" timeOffset="309404.7686">9728 16519 729 0,'-7'13'365'15,"-5"7"-92"-15,-6 9-140 0,-5 6-5 16,-1 1-45-16,2-4-23 15,7-11-24-15,4-7 7 16,11-16 8-16,4-10-2 16,14-13-10-16,5-6-12 15,5-13-15-15,1-4-2 16,-2-2-5-16,-6 0-3 16,-2 18-5-16,-5 9-12 15,-9 25-4-15,0 15 9 16,-5 22 10-16,5 7 10 15,4 4 7-15,0-2-7 16,5-6-3-16,-1-4-26 16,3-7-92-16,1-4-71 15</inkml:trace>
  <inkml:trace contextRef="#ctx0" brushRef="#br1" timeOffset="309559.9145">9619 16662 964 0,'10'0'370'0,"7"0"-228"0,18-1-126 16,6 1-8-16,9-1 19 15,0 1-81-15</inkml:trace>
  <inkml:trace contextRef="#ctx0" brushRef="#br1" timeOffset="310439.2533">10300 16227 582 0,'1'-4'336'0,"14"1"-11"0,9 2-166 16,24 2-92-16,10 6-9 15,14-2-22-15,-4 1-9 16,-12-1-30-16,-6-2-74 0</inkml:trace>
  <inkml:trace contextRef="#ctx0" brushRef="#br1" timeOffset="310626.0138">10351 16378 674 0,'0'3'339'0,"10"5"-103"16,16 0-40-16,17-4-53 0,16-2-39 15,10-3-46 1,-3-4-8-16,-11-4-158 15</inkml:trace>
  <inkml:trace contextRef="#ctx0" brushRef="#br1" timeOffset="310926.35">11310 16025 1060 0,'0'-19'489'15,"-3"-14"-205"-15,1 4-58 0,4 19-82 16,-1 6-42-16,7 20-62 15,4 14-17-15,5 15-17 16,0 12 2-16,1 3 1 16,-3-4 1-16,-2-4 1 15,-4-6-45-15,-7-12-111 16,-3-8-69-16</inkml:trace>
  <inkml:trace contextRef="#ctx0" brushRef="#br1" timeOffset="311084.7493">11153 16192 1128 0,'9'-1'478'0,"8"-3"-235"15,23 2-129-15,12 1-12 16,18-1-35-16,3 2-27 16,3 3-21-16,-8 2-34 15,-20 4-202-15</inkml:trace>
  <inkml:trace contextRef="#ctx0" brushRef="#br1" timeOffset="311321.2056">11078 16568 964 0,'13'1'421'15,"9"0"-218"-15,26-1-47 16,13 0 3-16,20-1-10 16,3 0-15-16,-2 2-35 0,-9 4-13 15,-23-2-41 1,-12 1-15-16,-20-2-35 0,-8-2-97 16</inkml:trace>
  <inkml:trace contextRef="#ctx0" brushRef="#br1" timeOffset="312155.7323">11991 16175 855 0,'7'19'298'0,"13"37"-232"0,8 19-27 16,10 27 33-16,-3 4 2 0,-7-3-18 0,-7-10-14 31,-11-27-11-31,-2-15 6 16,3-36 41-16,2-19 11 15,5-34 4-15,-2-14-5 16,1-24-38-16,-3-11-11 0,-12-32-11 16,3-10-2-16,-16-19-7 15,0-1-7-15,5 27-12 16,-3 18-4-16,9 39-7 15,-2 20-1-15,-1 25-1 16,2 5 1-16,-2 9-7 16,3 4-5-16,3 2-3 15,-3 0 1-15,0 0 11 16,27 0 6-16,61 4 4 16,-6-4 0-16,46 0-4 15,27 0-1-15,43 3-2 16,22 3 0-16,35 1 6 15,8 0 2-15,7-6 4 16,-5-1 1-16,-24-1 1 16,-16 0 1-16,-48 4 0 15,-36 5-1-15,-59 1-2 0,-29 1-8 16,-41-4 0 0,-12-2 3-16,-8-3 7 0,-4-1 6 15,1-1-1-15,3 1-2 16,1 6-3-16,1 5-2 15,1 21 1-15,1 17 2 0,8 26 9 16,3 7 2-16,8-2 5 16,1-7-1-1</inkml:trace>
  <inkml:trace contextRef="#ctx0" brushRef="#br1" timeOffset="313041.5051">12713 16376 701 0,'-10'-19'330'0,"-3"-26"-121"16,7-3-45-16,15 0-63 15,19 4-21-15,19 13-28 16,10 12 3-16,15 15 2 15,5 15-9-15,-13 17-22 16,-6 9-10-16,-39 16-5 16,-23 8 2-16,-48 13 1 15,-22 2 4-15,-11-3-2 16,3-12-3-16,22-24-4 16,16-8-5-16,19-23-6 0,11-9 0 15,20-9-7-15,5-7 1 16,20-2 13-16,10 3 9 15,13 6 22-15,10 9 4 16,2 11-9-16,-1 4-7 16,-13 4-16-16,-11 2 3 15,-18-9-91-15,0 9-92 16</inkml:trace>
  <inkml:trace contextRef="#ctx0" brushRef="#br1" timeOffset="313590.3624">13669 16616 571 0,'4'-8'324'0,"4"-7"-46"16,-4-3-99-16,-3-6-13 15,-7-5-26-15,-6-4-19 16,-9 0-26-16,-6 1-13 15,-11 10-29-15,-10 9-14 16,-5 19-37-16,2 12-14 0,7 12-14 16,10 5 4-16,19 2 5 15,9-3 6-15,20-4 8 16,8-4 0-16,9-9 7 16,3-4 5-16,3-12 9 15,-3-2 4-15,-2-8 0 16,-4-8-3-16,-6 0-14 15,-4-5-4-15,-3 1-6 16,-3 6-4 0,-4 5-9-16,-1 10-6 0,-7 9-1 15,1 7 7-15,4 13 15 16,2 0 6-16,7 3 4 16,5-2 2-16,1-4-97 15,3-6-122-15</inkml:trace>
  <inkml:trace contextRef="#ctx0" brushRef="#br1" timeOffset="313825.2484">13826 16733 727 0,'2'0'424'0,"4"7"26"0,3 4-282 16,8 10-102-16,2 2-2 16,6 4-30-16,0 0-11 15,0-1-11-15,-2-3 1 16,-6-8-74-16,0-6-51 16,2-13-224-16</inkml:trace>
  <inkml:trace contextRef="#ctx0" brushRef="#br1" timeOffset="313979.8556">14100 16740 608 0,'-1'-3'388'0,"-4"0"-15"15,-5 4-167-15,-4 2-35 0,-9 8-48 0,-4 3-21 16,-8 5-24 0,-6 4-15-16,-4 6-30 15,2 1-8-15,1 2-47 16,7-3-69-16</inkml:trace>
  <inkml:trace contextRef="#ctx0" brushRef="#br1" timeOffset="314668.5207">14689 16636 744 0,'-1'-8'363'0,"-5"-9"-125"16,-7-2-46-16,1 1-56 15,-7-4-13-15,-10-2-17 16,-5-4-6-16,-20 4-30 16,4 9-22-16,-1 18-45 15,5 12-20-15,12 14-8 16,7 3 1-16,23 4 9 16,8-1 10-16,24-5 2 15,6-6 3-15,15-10 6 16,3-9 5-16,-2-12 10 0,-1-8 5 15,-8-12 2-15,-4-7 1 16,-10-14-4-16,-5-9-4 16,-12-13-9-1,-5-8-2-15,-8 4-9 0,-6 8-3 16,-4 25 1-16,-1 14 0 16,0 19-12-16,2 8-3 15,3 12-10-15,1 10 0 16,7 18 6-16,1 12 8 15,5 20 7-15,5 9 1 16,0-3 2-16,-2-1 2 16,0-22 3-16,0-10 2 15,1-13 9-15,6-9-12 0</inkml:trace>
  <inkml:trace contextRef="#ctx0" brushRef="#br1" timeOffset="328603.368">15623 16428 1189 0,'-2'-1'464'0,"8"1"-292"15,18 4-78-15,33 7-67 16,22 0 10-16,27 6-23 16,-1-4-3-16,-12-7-6 15,-5 0-13-15,-17-14-155 16,-3 0-151-16</inkml:trace>
  <inkml:trace contextRef="#ctx0" brushRef="#br1" timeOffset="328966.02">15828 16514 493 0,'-29'2'305'16,"-21"3"-44"-16,17 0-35 15,14 3-34-15,13 1-50 0,12-3-20 0,27-1-49 16,17 2-8-16,34-2-13 31,7-2-12-31,-10-3-14 0,-8 0-6 16,-20-5-14-16,-11 0-6 16,-9 0-68-16,-8-6-24 15,-16-9-39-15,-3-2 2 16,-6-6 60-16,0 1 21 0,6 6 40 15,5 2 11-15,7 10 28 16,6 10 20 0,5 11 35-16,4 5 11 15,-2 11 13-15,-7 2 7 0,-19 2 15 16,-9 0-9-16,-20-6-27 16,-3-5-25-16,0-10-78 15,1-2-133-15</inkml:trace>
  <inkml:trace contextRef="#ctx0" brushRef="#br1" timeOffset="329477.3567">17209 16239 645 0,'15'-12'373'16,"19"-8"-68"-16,1 6-53 0,0 13-105 16,-5 8-45-16,-12 16-35 15,-11 7-5-15,-17 23-3 16,-6 10-4-16,-4 8-17 16,9-8-11-16,19-16-10 15,10-11 1-15,27-20 0 16,4-10 2-16,5-14 0 15,1-13 0-15,-11-19 1 16,-4-6-1-16,-11-18 2 16,-5-2-2-16,-12 8 18 15,-3 9 14-15,-9 25 14 16,-3 13-2-16,-4 22-20 16,0 15-14-16,6 22-16 15,3 9 3-15,13 8-3 16,6 0-3-16,7-20-65 15,2-8-116-15</inkml:trace>
  <inkml:trace contextRef="#ctx0" brushRef="#br1" timeOffset="329984.6746">18062 16655 930 0,'-8'9'384'16,"-3"4"-210"-16,-15 15-110 0,3 7-8 16,-1-1-16-1,3-1-9-15,14-14-15 0,7-7 5 16,18-18 9-16,1-9 2 0,8-16 4 15,-2-6-6 1,-3-3-7-16,-1 0-4 16,-4 8 26-16,-2 7 11 15,4 14 1-15,-4 7 6 16,1 19-28-16,-2 9-14 16,-4 16-5-16,5 6-5 15,0 7-3-15,0-1-4 0,0-8-93 16,-4-6-80-16</inkml:trace>
  <inkml:trace contextRef="#ctx0" brushRef="#br1" timeOffset="330155.0115">18038 16756 1000 0,'1'2'438'15,"7"0"-142"-15,12 3-251 16,17 0-22-16,24-4-26 0,8 0-112 0</inkml:trace>
  <inkml:trace contextRef="#ctx0" brushRef="#br1" timeOffset="330350.3362">18482 16310 969 0,'7'-3'442'0,"4"-2"-104"0,15 5-277 16,13 0-13-16,15 5-8 16,8 2-15-1,2-1-15-15,-5 1-40 16,-11-2-332-16</inkml:trace>
  <inkml:trace contextRef="#ctx0" brushRef="#br1" timeOffset="330587.6885">18542 16483 687 0,'7'4'368'0,"18"4"-11"16,16 1-150-16,20 1-54 15,8-5-24-15,2-1-70 16,-7-2-15-16</inkml:trace>
  <inkml:trace contextRef="#ctx0" brushRef="#br1" timeOffset="331031.7685">19403 16347 766 0,'5'1'355'0,"3"6"-135"15,-1 32-115 1,1 15-33-16,4 22 3 0,0 7-3 0,-5-1-8 15,1-3-4 1,-3-14-22-16,-3-12-6 0,5-31 41 31,1-17 18-31,0-35 11 16,3-19 1-16,1-25-46 0,1-11-17 0,-4-31-14 16,-1-17-1-1,-8-28-1-15,-7-23-2 16,1 28-16-16,1 20-5 15,2 51-2-15,3 43-3 16,0 28-10-16,0 15 4 16,3 24-185-16,5 10-143 0</inkml:trace>
  <inkml:trace contextRef="#ctx0" brushRef="#br1" timeOffset="331552.7551">19561 15696 691 0,'-1'3'260'15,"1"2"-167"1,7 0 5-16,26-3 32 0,17 1-9 16,48-2-27-16,23 0-12 15,48 0-26-15,18 0-7 16,29 3-16-16,9-3-8 15,2 0-10-15,0-1-3 16,-19-2-3-16,-92 4 0 31,-59-1 1-31,2 1-1 0,108 9-2 0,-27 3-2 0,-54 2-1 16,-62-8 0-16,-6-4-1 16,-11-1 7-16,-11-3 17 15,-4-4 16-15,-7-1 33 16,-1-1 4-16,2 0-10 15,7 1-14-15,2 3-25 16,5 2-10-16,1 2-11 16,-1-2-7-16,0 3-10 15,12 27-1-15,21 60 31 16,-13-19-110-16</inkml:trace>
  <inkml:trace contextRef="#ctx0" brushRef="#br1" timeOffset="332184.5023">20082 16483 725 0,'-22'4'318'0,"-20"3"-133"0,-2-8-13 16,2-20-4-1,3-10 2-15,11-21-38 0,10-2-30 16,19-5-65-1,19 8-24-15,15 16-9 0,4 7 3 16,12 26 7-16,4 9 2 16,3 30-11-16,-2 11-2 15,-36 22-3-15,-23 11-1 16,-47 4-2-16,-13 2 3 16,-2-17 3-16,9-10 2 15,21-25 2-15,11-15 8 0,16-25 5 16,13-13-5-16,24-14-2 15,7-3-5 1,17 7 5-16,4 5 7 16,1 16-1-16,-3 8-5 0,-16 14-17 15,-12 8 4-15,-23 9-165 16,-4 6-391-16</inkml:trace>
  <inkml:trace contextRef="#ctx0" brushRef="#br1" timeOffset="332662.6746">20697 16736 720 0,'0'-14'376'16,"-2"-11"-77"-16,-2-5-62 16,-10-3-46-16,-7 1-20 15,-9 5-43-15,-3 3-28 0,-3 14-57 16,0 9-24-16,1 10-29 15,4 10-4-15,5 11 6 16,8 3 1-16,17 6 4 16,3-2 1-16,9-7 1 15,8-5 0-15,9-17 1 16,8-8 2-16,12-12 4 16,-5-10 2-16,-8-8 5 15,-8-1 1-15,-14 1-3 16,-2 5-5-16,-5 13-13 15,-4 9-6-15,-2 11-3 16,-1 9 3-16,3 5 9 16,3 6 4-16,13 2 1 0,5 1 1 15,6-2-178-15</inkml:trace>
  <inkml:trace contextRef="#ctx0" brushRef="#br1" timeOffset="332850.4141">20933 16767 1199 0,'3'3'468'0,"10"6"-313"16,4 6-66-16,0 10-37 16,3 3-14-16,-1 6-21 15,-2-1-6-15,-7-9-77 16,0-6-66-16</inkml:trace>
  <inkml:trace contextRef="#ctx0" brushRef="#br1" timeOffset="332992.5217">21117 16698 1066 0,'-13'2'530'16,"-7"4"-178"-16,-8 17-159 15,-9 6-46-15,-2 13-65 0,-2 6-25 16,-2 4-14-16,8-4-89 15</inkml:trace>
  <inkml:trace contextRef="#ctx0" brushRef="#br1" timeOffset="333920.1435">21662 16586 393 0,'9'4'283'0,"6"0"12"0,-9-9-39 16,-6 1-25-16,-9-6-42 0,-4-3-30 15,-16-3-67 1,-8-1-14-16,-8-2-36 0,-5 2-18 16,8 17-38-1,6 6-14-15,8 13-12 16,9 9 2-16,13 7 22 0,11 0 11 0,20-4 12 31,11-4 4-31,16-16 1 16,-1-7 0-16,4-12 7 0,-3-11 5 15,-14-14 9-15,-5-5 3 0,-12-17-5 16,-9-9-3 0,-12-11-7-1,-6-5 1-15,-11 6 6 0,1 13 7 16,-1 24 0-16,4 13-9 16,2 25-20-16,0 15-10 15,7 22-9-15,0 11 3 16,7 25 9-16,2 5 1 15,6 6 1-15,6-4 3 16,4-23 3-16,1-10 1 16,-3-23 2-16,-5-6 0 15,-7-14-41-15,-2-5-81 0</inkml:trace>
  <inkml:trace contextRef="#ctx0" brushRef="#br1" timeOffset="334082.8531">22115 16689 1084 0,'0'0'541'0,"-4"0"-175"15,0-2-190-15,2 0-177 0</inkml:trace>
  <inkml:trace contextRef="#ctx0" brushRef="#br1" timeOffset="334637.5053">23118 16487 424 0,'7'-9'245'16,"4"-14"-5"-16,2-7-4 16,-7-13 13-16,-5-3-25 15,-2-7-31-15,-6-1-15 16,-5 7-42-16,2 5-12 16,1 18-46-16,-1 9-28 0,6 18-38 15,-3 16-11-15,3 18-9 16,4 12 1-16,6 25 6 15,1 3 1 1,2-1 1-16,-3-8 1 0,-7-20-1 16,-4-11-2-16,-16-13-9 15,-4-7 0 1,-7-12 10-16,-2-4 4 0,10-13 10 16,11-3-6-16,25-1-21 15,11 4-6 1,25 0-3-16,9 9 5 15,4 5 14-15,4 2 1 0,-13 11-31 16,-13-4-69-16,-14-2-286 16</inkml:trace>
  <inkml:trace contextRef="#ctx0" brushRef="#br1" timeOffset="335035.3861">23331 15950 851 0,'-15'-19'377'0,"-25"-16"-166"15,-13 2-58-15,-24 15-74 16,-7 10-12-16,1 19-44 0,-4 16-24 0,5 24-13 16,7 8 1-1,-1 11 6-15,17 9 7 16,23 16 9-16,12 11 9 15,33 7 12-15,18-6 4 16,40-11 0-16,16-11-4 16,25-18-6-16,7-14-2 15,19-39 11-15,1-24 8 16,4-46 62-16,0-15 20 16,-31-30 18-16,-16-18 15 15,-57-21-7-15,-32-8 3 0,-56 17-30 16,-31 19-23-1,-20 33-62-15,-4 14-29 0,2 17-7 16,14 11-3-16,18 17-66 16,12 8-73-16,24 14 174 15</inkml:trace>
  <inkml:trace contextRef="#ctx0" brushRef="#br1" timeOffset="337797.1383">16867 15174 642 0,'7'10'265'16,"1"13"-120"-16,0 56-79 15,2 34-9-15,-1 66 8 16,-3 34-10-16,-6 44-15 15,-8 6-3-15,-9 8-2 16,2-17-3-16,7-38-7 16,8-12-2-16,9-51-4 15,4-18 1-15,7-40-70 16</inkml:trace>
  <inkml:trace contextRef="#ctx0" brushRef="#br1" timeOffset="338438.7786">16711 15196 753 0,'-9'-7'296'16,"-7"-6"-183"0,11 12-123-16,5 2-19 0,20 10-1 15,11-1 7-15,33-1 27 32,23 1 6-32,46-8 16 15,48-2 12-15,64-7 18 0,38-2 7 16,73-6-10-16,20 3-11 15,51 2-17-15,17-3-8 16,18 2-4-16,4-1 0 0,-23 2 3 16,-19 2-1-1,-42 10-1-15,-31 5-3 16,-65 6-5-16,-45 3 67 0,-64 2-232 16</inkml:trace>
  <inkml:trace contextRef="#ctx0" brushRef="#br1" timeOffset="338950.0136">22231 15227 601 0,'5'-5'259'0,"5"1"-151"16,0 6-60-16,5 15-48 16,2 17-6-16,-5 36 6 15,0 24 1-15,-6 40 4 16,-9 31 3-16,-6 34 8 15,-8 20 5-15,-3 14 12 16,9-7 11-16,11-13 38 16,5-22 21-16,10-18 14 15,3-10-4-15,0-35-38 16,-2-14-21-16,0-35-20 16,-6-21-5-16,-7-25-148 15</inkml:trace>
  <inkml:trace contextRef="#ctx0" brushRef="#br1" timeOffset="339587.6825">16649 17679 908 0,'13'-6'367'15,"10"-6"-175"-15,44 7-187 0,27 4-20 16,57 3 12 0,34 3 3-16,54 4 6 0,26 2-2 0,62-6 3 15,26 3 1 1,53-8 16 0,22-3 13-16,21-1 8 0,-4-1 6 15,-34-1 1 1,-16 4 9-16,-68 3 5 15,-23 3-5-15,-52 4-15 0,-24 2-23 16,-36-5-12 0,-16 1-1-16,-16 1 0 15,-14-2 1-15,-33 3 0 16,-18-1 1-16,-48-2-2 0,-24 4 4 16,-30-6 4-16,-18-3 3 15,-21-2 7-15,-10-4-57 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6T09:19:20.941"/>
    </inkml:context>
    <inkml:brush xml:id="br0">
      <inkml:brushProperty name="width" value="0.05292" units="cm"/>
      <inkml:brushProperty name="height" value="0.05292" units="cm"/>
      <inkml:brushProperty name="color" value="#7030A0"/>
    </inkml:brush>
  </inkml:definitions>
  <inkml:trace contextRef="#ctx0" brushRef="#br0">12968 11577 605 0,'0'0'336'16,"-6"-5"-49"-16,1 4-46 0,3 9-66 15,-6-9-31-15,-1 2-56 16,0-1-21-16,-4 0-32 16,1 4-11-16,1 2-15 15,-1-1-6-15,4 1-20 16,-1-1-68-16,4 1-185 16,3-2-234-16</inkml:trace>
  <inkml:trace contextRef="#ctx0" brushRef="#br0" timeOffset="190.4134">12778 11726 562 0,'-5'4'285'0,"-2"3"-96"16,-1-1-92-16,0-2-31 15,6-2-46-15,0-1-37 16</inkml:trace>
  <inkml:trace contextRef="#ctx0" brushRef="#br0" timeOffset="368.9286">12689 11879 445 0,'-4'9'299'0,"-3"4"2"0,6 2-126 16,-2-5-35-16,-1-7-63 16,2-2-31-16,2-3-36 15,0 0-12-15,0 1-152 16,0 0-147-16</inkml:trace>
  <inkml:trace contextRef="#ctx0" brushRef="#br0" timeOffset="585.118">12710 12026 470 0,'2'10'297'16,"-3"6"-26"-16,0-2-87 15,-3-1-35-15,-1-8-59 0,7 5-27 16,-1-8-40-16,1-2-11 16,-2 0-77-16,0-1-55 0,0 0-148 15,0-1-104-15</inkml:trace>
  <inkml:trace contextRef="#ctx0" brushRef="#br0" timeOffset="672.7359">12730 12159 452 0,'0'7'260'0,"7"9"-29"15,-2-2-36 1,-2-1-61-16,5-2-27 16,2-5-47-16,0 0-19 15,-1-4-28-15,-2 1-35 16,-3-3-178-16</inkml:trace>
  <inkml:trace contextRef="#ctx0" brushRef="#br0" timeOffset="867.4803">12886 12302 682 0,'2'4'343'0,"4"7"-108"15,0 0-52-15,-2-3-79 16,1 0-32-16,2-4-44 15,-1-1-13-15,3-3-80 16,-1 0-99-16</inkml:trace>
  <inkml:trace contextRef="#ctx0" brushRef="#br0" timeOffset="990.9736">13066 12373 524 0,'4'2'353'16,"4"1"16"-16,1 1-185 0,-1-1-43 15,2 0-66-15,0-2-26 0,-2-2-36 16,2-4-11 0,-3-2-166-16,1 0-215 15</inkml:trace>
  <inkml:trace contextRef="#ctx0" brushRef="#br0" timeOffset="1090.5777">13224 12374 598 0,'3'1'357'0,"4"1"-46"0,-3-2-156 16,-4 0-47-16,0-1-65 16,0 0-20-16,0 0-42 15,6-2-93-15</inkml:trace>
  <inkml:trace contextRef="#ctx0" brushRef="#br0" timeOffset="1229.737">13363 12279 716 0,'1'-2'435'0,"3"0"-51"16,-2-2-173-16,-2 3-57 16,0 0-84-16,0 0-29 15,0 1-85-15,0-1-96 16</inkml:trace>
  <inkml:trace contextRef="#ctx0" brushRef="#br0" timeOffset="1382.6048">13492 12135 1001 0,'-2'-3'466'15,"-1"0"-196"-15,-1-2-83 0,4 3-102 16,0 1-38-16,0 0-90 16,0 0-81-16</inkml:trace>
  <inkml:trace contextRef="#ctx0" brushRef="#br0" timeOffset="1523.4942">13521 11979 1057 0,'0'-4'485'16,"-1"-5"-216"-16,1 5-143 0,0 1-44 16,1 0-54-16,-1 2-22 15,0 0-194-15,0 0-244 16</inkml:trace>
  <inkml:trace contextRef="#ctx0" brushRef="#br0" timeOffset="1661.755">13544 11856 772 0,'-2'-1'466'16,"-3"-4"-26"-16,2 2-260 0,-1-1-58 15,1-1-81-15,2 0-35 16,0-1-175-16,-2-2-213 15</inkml:trace>
  <inkml:trace contextRef="#ctx0" brushRef="#br0" timeOffset="1797.5306">13439 11744 1129 0,'-3'-2'480'0,"-3"-5"-275"15,1 2-43-15,1 0-80 16,2-1-34-16,0 1-55 15,2 0-83-15,-1 1-262 16</inkml:trace>
  <inkml:trace contextRef="#ctx0" brushRef="#br0" timeOffset="1970.9462">13332 11661 948 0,'-7'-1'475'0,"-2"-2"-175"15,2-2-114-15,-1 2-49 16,7-2-76-16,-3 0-30 15,3 3-55-15,1 2-80 16,0-1-373-16</inkml:trace>
  <inkml:trace contextRef="#ctx0" brushRef="#br0" timeOffset="2113.9786">13231 11583 763 0,'-3'-2'436'0,"-2"-7"-84"0,2 3-130 15,-2-1-42-15,-1 0-57 16,6 7-23-16,-6 0-39 16,6 1-15-16,-1-1-28 15,0 0-8-15,0 0-9 16,-1 0-42-16,1 0-162 16</inkml:trace>
  <inkml:trace contextRef="#ctx0" brushRef="#br0" timeOffset="3185.5386">13174 10972 847 0,'-6'0'429'0,"-1"-4"-158"16,3 7-100-16,-3 2-44 0,10 9-74 16,-3 4-28-16,8 9-11 15,5 9 2-15,-2 10 0 16,-7 3-2-1,1-2-5-15,-2-2-1 0,-4-14-4 0,5-2-83 16,-3-12-220-16</inkml:trace>
  <inkml:trace contextRef="#ctx0" brushRef="#br0" timeOffset="3442.8083">13016 11251 733 0,'8'0'318'0,"7"-4"-138"0,14-4-58 16,11-3 10-16,2-7-4 15,-1-1-22-15,-1-3-44 16,-8 0-16-16,-2 4-19 16,-1 1-5-16,-11 5-4 15,-5 0-3-15,-6 5-6 16,-4 4-6-1,-3 3-14 1,0 5-23-16,-1-5-70 0,0 0-57 0,0 0-276 0</inkml:trace>
  <inkml:trace contextRef="#ctx0" brushRef="#br0" timeOffset="3704.5516">13298 11027 909 0,'-6'2'408'0,"-8"3"-192"15,-1 5-65-15,1 4-72 16,-4 7-18-16,-1 8-26 15,1 3-10-15,-2 2-10 16,-2-6-5-16,4-6-5 16,3-8-4-16,6-6-33 15,9-3-59-15,1-5-232 16</inkml:trace>
  <inkml:trace contextRef="#ctx0" brushRef="#br0" timeOffset="3996.9553">13093 11099 793 0,'-3'0'399'16,"1"2"-123"-16,-2-2-83 15,4 0-79-15,0 0-21 0,1 0-24 16,26 13-13-16,36 19-16 15,-29-16-3-15,0 8-8 16,-4 2-3-16,-5 0-2 16,-1 3-4-16,-8-6-2 15,-1-2-3-15,-4-5-5 16,-3-7-2-16,-4-5-55 16,-3-4-102-16</inkml:trace>
  <inkml:trace contextRef="#ctx0" brushRef="#br0" timeOffset="5333.7255">1656 12867 434 0,'0'-1'269'0,"0"-2"1"0,0 5-83 16,0-2-61-16,0 4-6 15,1 23-22-15,5 32-16 16,-6-25-20-16,0 6-8 15,0 0-16-15,0 5-7 16,2-7-17-16,4 0-7 16,2-8 10-16,1-9-75 15,0-9-279-15</inkml:trace>
  <inkml:trace contextRef="#ctx0" brushRef="#br0" timeOffset="5804.3539">1614 13076 321 0,'11'0'213'0,"19"-2"12"16,-1-4-33-16,13-1-41 16,-1-4-32-16,0-1-53 15,2 0-12-15,-10 2-29 16,-1-2-6-16,-12 5 1 15,-5 4 1-15,-7-4 2 16,-2 2 0-16,-8-3-6 0,-2 0-3 16,-6-1-8-16,-3 1-1 15,-2 3-2-15,-2 1-1 16,1 4-2-16,-2 6-1 16,0 3 2-16,-3 10 4 15,-8 6 11-15,-2 0 8 16,-5 8 11-16,-2 0 3 0,5 5 0 15,2-4-5-15,8-6-6 16,8-6-5-16,3-15-7 16,5-1-3-16,2-10-15 15,2-5-15-15,6-6-72 16,-1-5-60-16,6-6-240 16</inkml:trace>
  <inkml:trace contextRef="#ctx0" brushRef="#br0" timeOffset="5944.9432">1603 12984 277 0,'-2'-8'229'0,"2"-5"78"16,-3 1-42-16,6 9-50 16,0 4-34-16,-1 4-66 15,-2-5-20-15,0 0-26 16,6 23-3-16,47 32-4 16,-23-28-2-16,5 1-7 15,2-2-4-15,1 0-7 0,-4-4-7 16,-5-6-8-16,-3-4-3 15,-8-8 4-15,-4 1-88 16</inkml:trace>
  <inkml:trace contextRef="#ctx0" brushRef="#br0" timeOffset="6630.2066">2197 12926 644 0,'-4'1'344'0,"-3"-1"-107"15,4 14-102-15,-1 7-35 0,4 14-37 0,0 10-6 16,1 23-9-16,5 6-5 15,2 9-16 1,0 1-4-16,-1-19-7 0,-1-5-2 16,-6-21 0-1,0-5-2-15,2-14-47 16,-2-8-78-16</inkml:trace>
  <inkml:trace contextRef="#ctx0" brushRef="#br0" timeOffset="6766.8718">2209 13253 924 0,'0'0'385'0,"4"2"-202"16,11-1-125-16,8 1-23 16,9-1-15-1,4-1-7-15,3 0-6 0,-1 0-46 16</inkml:trace>
  <inkml:trace contextRef="#ctx0" brushRef="#br0" timeOffset="7139.9065">2637 12986 838 0,'-10'-4'406'0,"-10"1"-149"15,3 8-129-15,-4-4-36 16,4 11-50-16,-1 1-18 0,8-4-28 15,4 4-13-15,12-3-11 16,4 0-2-16,5-1 9 16,1-3 9-16,2-1 9 15,-2-2 4-15,-2-3 4 16,-3-3 1-16,-6 1 4 16,-2 1 1-16,-4 3 2 15,0-2-1-15,0 0-3 16,-15 6 0-16,-37 17-6 15,34-10-3-15,7-1-8 16,5 5-3-16,8 0 2 16,1 2 6-16,8 0 12 15,8-2 7-15,1-6 3 16,7-3-4-16,5-6-4 16,0-4-3-16,5-4-109 15,-4-6-347-15</inkml:trace>
  <inkml:trace contextRef="#ctx0" brushRef="#br0" timeOffset="7608.5515">2914 13057 933 0,'11'3'354'0,"6"-2"-234"0,15 1-79 16,8 0 10-16,-1-2 0 15,6 4-5-15,-6-4-17 16,-5-1-5-16,-4-4-6 16,-7-1 1-16,-4 1-7 15,-8 0-26-15,-11-2-75 16,-5 1-38-16,-14 3-38 15,-2 1 22-15,-3-2 67 16,-1 6 36-16,2 1 43 16,7 2 16-16,6 9 32 15,6-1 12-15,5 5 21 16,1 0 3-16,5 1-4 16,-2 2-3-16,2 3-5 15,-1 2-5-15,-4-2-18 16,1-1-8-16,-1-8-18 0,-1-4-8 15,1-4-74-15,1-2-118 16</inkml:trace>
  <inkml:trace contextRef="#ctx0" brushRef="#br0" timeOffset="7955.6241">3367 13152 465 0,'1'-4'302'16,"-1"-7"-22"-16,-5 4-56 16,-4 1-14-16,-7 2-64 0,-4 4-33 15,1 9-68 1,3 1-24-16,6 8-29 16,8 3-9-16,2 5-10 15,5 3 0-15,10-3 11 16,5 0 7-16,15-8 14 0,2-4 7 15,-4-11 17 1,-2-6 15-16,-3-15 43 16,-5 0 25-16,-10-8 27 15,-6-2-3-15,-12 0-8 0,-6 2-16 16,-6 6-34-16,-6 0-13 16,-11 9-49-16,-2 6-20 15,-9 5-141-15,5 14-44 16</inkml:trace>
  <inkml:trace contextRef="#ctx0" brushRef="#br0" timeOffset="8475.4658">3949 13003 915 0,'2'7'364'0,"-1"8"-238"15,3 10-68-15,2 24-41 16,2 10 5-16,1 27 9 16,-2 5-2-16,1 3-7 15,2-7-3-15,-1-21-6 16,2-8 1-16,-4-20-1 15,-4-10 2-15,1-11 5 16,-4-8-39-16,-1-11-174 0</inkml:trace>
  <inkml:trace contextRef="#ctx0" brushRef="#br0" timeOffset="8633.4854">3986 13301 768 0,'7'3'293'0,"8"1"-184"15,5-1-47-15,6-4-7 16,4 0-10-16,4-2-29 16,2 1-7-16</inkml:trace>
  <inkml:trace contextRef="#ctx0" brushRef="#br0" timeOffset="9147.1034">4450 13060 709 0,'-13'-5'389'16,"-13"-8"-88"-16,-1 5-135 15,-2 3-40-15,3 2-74 16,4 4-31-16,10 5-40 0,5 2-14 16,8 3-7-16,5 0 1 15,8 4 16-15,3-3 9 16,6-2 13-16,2-2 2 15,-2-3 6-15,5-2 1 16,-14-3 4-16,1 0 3 16,-12-3 9-16,-5 3 2 15,-5 0 1 1,-12-3-3-16,-7 9-14 0,-4-2-5 16,0 8-11-16,5 4-4 15,9 5-9-15,4 3-2 0,12-1 0 16,5 2 2-16,11-5 13 15,6 0 6 1,7-8 9-16,2-3 5 16,2-10 2-16,-2-5 0 0,-8-7 1 15,0-5 0-15,-4-3-3 16,-1-3 1-16,-3-4 1 16,-4 2 2-1,-4 5 2-15,-4 6-2 0,-5 8 0 16,2 7-3-16,-5 6-6 15,-2 3-1-15,6 13-7 16,-1 2 1-16,3 5-1 16,2 3 0-16,2-1-1 15,0-3 0-15,-2-5-26 0,2-6-57 16,0-12-264 0</inkml:trace>
  <inkml:trace contextRef="#ctx0" brushRef="#br0" timeOffset="9272.4172">4573 12969 960 0,'-5'-11'455'0,"-4"-8"-202"15,5 8-60-15,4 9-115 0,1 2-49 0,3 3-42 32,-4-3-94-32</inkml:trace>
  <inkml:trace contextRef="#ctx0" brushRef="#br0" timeOffset="9631.6473">4808 13137 529 0,'-3'0'304'0,"-7"-6"-35"15,1 2-84-15,-6 4-89 16,-1 2-30-16,2 8-45 15,2 9-12-15,8 3-12 16,4 1-5-16,7 3-1 16,5 1 0-16,7-8 6 15,-1-3 9-15,5-6 27 16,-1-9 17-16,0-4 19 16,1-2 20-16,-2-7 20 15,-6-3 6-15,-8 1 17 16,-1-2-14-16,-13-1-30 15,-7 3-20-15,-6-3-36 16,-6 1-16-16,3 2-104 16,4 3-90-16</inkml:trace>
  <inkml:trace contextRef="#ctx0" brushRef="#br0" timeOffset="9885.7562">4996 13121 948 0,'2'0'410'0,"-1"2"-200"15,6 6-63 1,3 6-42-16,0 4-15 16,2 8-33-16,-1 1-7 0,-2 3-26 15,0 0-9-15,4-5-6 16,-6-6 3-16,1-11 11 15,0-5 11-15,0-9 11 16,2-7 1-16,3-10-3 16,0-1-7-16,-2-5-14 15,0 3-4-15,-4 1-8 16,-3 5-5-16,-4 6-69 16,0 2-111-16</inkml:trace>
  <inkml:trace contextRef="#ctx0" brushRef="#br0" timeOffset="10292.3113">3633 12600 489 0,'0'0'280'0,"0"-1"-67"16,1 1-68-16,-1 0-78 0,0 0-25 16,7 23-7-1,14 34-7-15,-17-30-9 16,2 0-3-16,-3-7 0 0,-2-5 1 15,0-9-166-15</inkml:trace>
  <inkml:trace contextRef="#ctx0" brushRef="#br0" timeOffset="10464.1116">3756 12554 777 0,'-1'0'400'16,"0"0"-137"-16,-4 2-61 15,4-2-94-15,0 5-39 0,0 20-31 16,0 28-10 0,5-30-14-16,1 1-4 0,8-1 11 15,2-4-110-15</inkml:trace>
  <inkml:trace contextRef="#ctx0" brushRef="#br0" timeOffset="11069.6398">5229 12707 482 0,'0'-2'267'0,"4"0"-41"15,2 0-20-15,-6 2-51 0,0 0-23 16,0 0-43-16,0 0-14 16,1 0-27-1,4 16-10-15,24 38-19 0,-33-26-7 16,2 2-5 0,1 0-3-16,1-7-99 0,2-8-98 15</inkml:trace>
  <inkml:trace contextRef="#ctx0" brushRef="#br0" timeOffset="11200.3438">5363 12705 889 0,'-1'1'356'16,"1"9"-220"-16,1 2-50 0,4 10-31 15,1 4-2-15,-2 3-8 16,3 2-8-16,-3-3-16 15,0-3-4-15,0-5-41 16</inkml:trace>
  <inkml:trace contextRef="#ctx0" brushRef="#br0" timeOffset="12110.0997">6039 13048 462 0,'-7'-8'326'16,"-2"-5"10"-16,-10 3-133 0,1 1-40 0,0 9-73 31,-2 4-35-31,4 8-39 15,-1 1-15-15,6 3-21 16,4-1-6-16,13 2-4 16,9 5 1-16,1-7 14 15,4 0 6-15,-2-5 9 16,-3-5 3-16,-1-3 2 0,-1 2-1 16,-9-7-6-16,-4 2-12 15,-12-2-3-15,-7-2-1 16,-10 3 10-16,-1 2 9 15,-1 0 14-15,4 4 9 16,5 3 2-16,9 1-3 16,11 10-14-16,5-2-9 0,9 5-1 15,10 1 2-15,-2-5 8 16,1 0 0 0,2-6 0-16,-8-6 1 15,7-7-50-15,2-6-160 0</inkml:trace>
  <inkml:trace contextRef="#ctx0" brushRef="#br0" timeOffset="12151.5494">5942 12903 988 0,'-7'-8'446'0,"-1"-5"-210"0,1 7-78 16,0 2-106-1,7 4-36-15,2 3-38 0,0 3-101 16</inkml:trace>
  <inkml:trace contextRef="#ctx0" brushRef="#br0" timeOffset="12308.0455">6108 13045 263 0,'27'18'173'0,"18"17"-6"16,11 15-68-16,0 2-13 0,-7 14-36 15,-6-1-16 1,-18-8 42-16,-5-4 5 0,-6-18 7 15,2-11 2-15,-6-18-103 16,0-5-174-16</inkml:trace>
  <inkml:trace contextRef="#ctx0" brushRef="#br0" timeOffset="12506.7306">6395 13063 782 0,'-4'-7'374'0,"-1"-4"-118"0,-1 7-34 16,1 10-61-1,0 4-34-15,-10 8-64 0,0 8-13 16,-6 16-8-16,-4 7 0 16,-11 14-11-16,4 5-5 15,-3-7-11 1,4-3-5-16,9-17-5 0,-2-11-7 0,10-12-99 16,4-9-64-1</inkml:trace>
  <inkml:trace contextRef="#ctx0" brushRef="#br0" timeOffset="13211.2861">6657 13198 557 0,'-1'-11'311'0,"0"-8"-67"16,1 2-77-16,-1-1-15 16,1 3-22-16,-4 1-4 15,-9 0-19-15,-2 2-15 16,-12 4-33-16,-3 5-23 0,2 3-34 16,2 7-10-16,8 5-15 15,4 1-9-15,6 9-2 16,3-1 2-16,13 6 7 15,7 1 9-15,12-7 12 32,4-3 4-32,1-10 3 0,-1-6 3 15,-8-5 5 1,-1-7 2-16,-6-5 2 16,-5-3 0-16,-1-1-3 15,-4 1-1-15,-8-2 0 16,-2 4-1-16,-3 5-5 15,-4 4-5-15,6 7-16 16,0 0-8-16,6 8-7 16,4 3 1-16,9 5 7 0,7 3 7 15,6-1 10-15,4-4 4 16,4-6 7-16,-5-7 5 16,-5-8 8-16,-3-5 3 15,-5-6 6-15,-4-3 1 0,-3 4 10 16,-4-5 16-16,-6 4 31 15,0 4 7 1,0 7-3-16,-2 4-23 0,1 10-40 16,1 6-14-16,3 9-14 15,3 8 0-15,2 10-2 16,2 6 3-16,2 10-2 16,-2 0 1-16,-1-3 2 15,-2-7 0-15,-2-17 0 16,4-3-3-16,-1-16-99 15,0-5-70-15,-3-9-361 16</inkml:trace>
  <inkml:trace contextRef="#ctx0" brushRef="#br0" timeOffset="13335.9388">6960 13255 962 0,'0'1'376'0,"5"3"-236"16,2 3-54-16,8 2-32 0,3-3-6 15,4-3-23 1,1-2-7-16,5-4-95 0</inkml:trace>
  <inkml:trace contextRef="#ctx0" brushRef="#br0" timeOffset="13728.6458">7391 13042 1008 0,'-3'-10'133'15,"1"3"-33"-15,-5-6 97 16,-8-2-21-16,-4 7-69 16,-4 1-29-16,0 7-51 15,0 3-18-15,7 11-30 0,1 1-4 16,9-2-2-16,7 7 1 16,6-8 12-16,9 1 0 15,4 5 7-15,0-6 2 16,-3 0 6-16,-2-3 1 15,-7-7 3-15,0-2 1 16,-8-2 5-16,0 0 0 0,-8-1-1 16,-2 1-2-16,-5 2-5 15,-2 4-5-15,2 0-6 16,-3 3-3-16,8 6-1 31,0 0 3-31,12 4 2 0,2 1 3 0,9 0 3 16,3 0 4-16,4-5 14 15,2-2 11-15,-1-3 21 16,1-3 4 0,-3 0-4-16,0-5-6 0,-5-6-18 15,0-2-31-15</inkml:trace>
  <inkml:trace contextRef="#ctx0" brushRef="#br0" timeOffset="14757.8625">1574 14028 734 0,'1'2'351'15,"-2"2"-131"-15,4 10-132 16,6 2-33-16,-7 15-20 16,0 2-2-16,0 5-7 15,0-2-4-15,0-15-4 16,3-5-1-16,-1-14 1 16,4-4 0-16,1-14-5 15,5-6-1-15,5-8-8 0,-1-3-2 16,5 10-2-16,0 3-3 15,-1 11-3-15,1 10-1 16,-2 6 6-16,-4 4 3 16,-4 10 10-16,-3 2 3 15,-5 8-1-15,-3 2 1 16,-2-7-3 0,-2-4-1-16,0-8-8 0,0-6-79 0</inkml:trace>
  <inkml:trace contextRef="#ctx0" brushRef="#br0" timeOffset="14916.9035">1750 13796 970 0,'-4'-4'445'16,"-2"-4"-175"-16,5 9-188 15,-1 1-43-15,5 9-39 16,4 0-11-16,3 6-72 15,6 4-143-15</inkml:trace>
  <inkml:trace contextRef="#ctx0" brushRef="#br0" timeOffset="15342.5591">2090 14068 620 0,'-10'4'312'0,"-14"5"-92"0,0 6-66 15,4 2-65-15,0 1-28 0,14 2-39 16,6 2-11-16,12 1-6 16,6 0 2-1,2-5 10-15,5-2 5 0,-4-7 8 16,1-1 6-1,-3-8 5-15,-5-2 7 16,-5-6 9-16,-2-6-1 16,-6-7 0-16,-2-8-9 15,-10-7-13-15,-1-4-4 16,0 1-14-16,3-2-5 0,5-11-11 16,8-1-7-16,3-7-6 15,8 8-3-15,8 14-6 16,-1 8-3-16,11 22-6 15,-6 4 9-15,2 12-230 0</inkml:trace>
  <inkml:trace contextRef="#ctx0" brushRef="#br0" timeOffset="15700.2453">2286 14086 897 0,'2'1'353'0,"2"4"-221"0,1 5-36 16,-3 7-11-16,2 9-14 16,-4 2-27-16,0 1-5 15,0-8-7-15,0-5-6 16,2-9 3-16,0-7 2 15,5-9-4-15,4-5-4 0,2-7-10 16,5 0-9 0,1 2-3-16,1 0 3 0,-2 10 10 15,0 3 6-15,-5 9 13 16,0 5 8-16,-3 6 8 16,0 3 4-16,-5 3 0 15,2 0-7-15,-2-1-15 16,0-4-7-16,-3-1-14 15,-1-8 21-15,8 1-394 16</inkml:trace>
  <inkml:trace contextRef="#ctx0" brushRef="#br0" timeOffset="16284.9846">3068 14095 506 0,'1'-10'301'0,"3"-9"-67"16,14 1-49-16,5 0-21 15,13 0-61-15,3-3-25 16,3 9-33 0,0 0-8-16,-4 13-10 15,-1 12 1-15,-6 12 3 0,-5 6 0 16,-8 14 0-16,-7 4-1 16,-6-1-5-16,1-1-4 0,-8-15-7 15,2-7-2-15,-1-14-1 16,-3-5 5-1,1-10-5-15,-5-7-16 16,-3 0-15-16,-3-4-12 16,-2 2-2-16,-1-1 13 15,-1 8 5-15,-3 6 3 16,-3 12 2-16,-3 5 2 0,-4 4 9 16,0 2 2-16,3-7 2 15,4-2-2-15,12-11-90 16,7-5-85-16</inkml:trace>
  <inkml:trace contextRef="#ctx0" brushRef="#br0" timeOffset="16644.9819">3775 14191 365 0,'6'7'273'0,"5"5"-3"15,-11 0-37-15,-6-2-17 16,-4 3-56-16,-8 0-22 16,-11-4-55-16,-1-5-23 0,-6-4-25 15,3-2-7-15,7-5-15 32,8 3-7-32,6-3-10 15,5 2-10-15,8 0-10 16,3 0 1-16,5-1 5 0,4 0 7 15,8 6 14-15,0 5 5 16,8 9 8-16,1 2 0 16,-6 3 4-16,-2 3 0 15,-4-2-4-15,-4 3 1 16,-3-7-7-16,-1 0-12 0,-4-6-264 16</inkml:trace>
  <inkml:trace contextRef="#ctx0" brushRef="#br0" timeOffset="16803.1771">3693 14011 1091 0,'-5'-4'470'0,"-6"-6"-244"16,4 5-71-16,1 3-83 15,2-1-32-15,5 1-42 0,-1 1-126 16</inkml:trace>
  <inkml:trace contextRef="#ctx0" brushRef="#br0" timeOffset="17010.2619">3939 13997 662 0,'0'3'334'0,"6"6"-59"0,5 9-167 15,7 15-36-15,2 3 21 16,-5 16 19-16,-5 2-3 0,-1 15-32 16,-4 5-18-1,-3-5-30-15,3 2-10 0,-8-21-5 16,-1-6-2 0,-1-14-4-16,3-6 21 0,-2-10-154 15,-5-8-134-15</inkml:trace>
  <inkml:trace contextRef="#ctx0" brushRef="#br0" timeOffset="17355.6181">3970 14111 707 0,'11'-18'336'0,"10"-22"-113"16,5 12-89-16,2 2-30 16,3 8-9-1,-3 5-20-15,-5 13-24 0,-5 5-4 16,-15 10-14-16,-3 10-3 15,-15 0-3-15,-4 2-3 16,-5-9-6-16,4-3 2 16,7-8-1-1,3-3-10-15,15-3-30 16,-1-3-11-16,5-4-13 0,9 2 3 16,9 4 20-16,5 0 4 15,1 10 8-15,-6 0 2 16,-17 5 11-16,-10 6 8 15,-17 0 11-15,-7-2 6 0,-8-3-4 16,-1-3-2-16,3-7-120 16,7-2-103-1</inkml:trace>
  <inkml:trace contextRef="#ctx0" brushRef="#br0" timeOffset="17981.4732">4539 14112 643 0,'-4'-6'339'16,"-6"-5"-81"-16,5 5-47 16,-6 2-71-16,-1-1-34 15,0 2-59-15,-4-1-20 16,2 2-30-16,1 8-12 15,6 6-10 1,7 3-1-16,11 4 1 16,5-6 5-16,-2-2 8 15,1-4 7-15,-3-1 6 0,1-2 5 16,2 0 3-16,-6-3 2 16,-9-5 7-16,-3 3-1 15,-11-6-5-15,3 5-1 16,-7 0-7-16,-1-1 0 15,-4 4-3-15,-3 2-1 0,9 8-6 16,0 2 0-16,9 7 0 16,4 5-1-16,4-3 0 15,9 2 1-15,7-2 3 16,8-5 2-16,2-6 6 16,-3-7 4-16,0-6 4 15,-3-8 2-15,-1-4 0 16,3-5 0-16,0 0-3 15,-5 1-2-15,-3 0 2 16,-3 2 1-16,-8 1 5 16,2 3 7-16,-5 4 17 15,-1 6 7-15,1 2-3 16,0 5-6-16,0-5-14 0,0 0-6 16,3 23 1-16,6 30 4 15,0-34-2-15,-2 1-1 16,0-8-5-1,-2-5-7-15,1 0-90 0</inkml:trace>
  <inkml:trace contextRef="#ctx0" brushRef="#br0" timeOffset="18578.1861">5214 14108 646 0,'-5'2'328'0,"-5"1"-76"16,-3 8-153-16,-2 3-25 15,6 11-43-15,6 6-15 16,9 8-9-16,9 3 1 16,8-6 14-1,5-8 9-15,8-9 17 0,4-12 11 16,5-12 30-16,-8-8 12 0,-7-12 1 16,-13-3-6-16,-8-5-29 15,-4-2-18-15,-9 3-20 16,2 0-8-16,-8 6-66 15,6 9-66-15</inkml:trace>
  <inkml:trace contextRef="#ctx0" brushRef="#br0" timeOffset="18874.5615">5561 14263 285 0,'0'7'184'0,"-3"4"6"0,-1 1-21 16,-4-4-29-16,0-5-20 15,-3-6-33-15,3-4-9 16,6-9-23-16,0-1-11 16,6-5-22-16,5-3-6 15,1-3 14-15,9 5 21 0,3 3 29 16,-1 4 18-16,1 13 11 15,-6 2-10-15,0 13-8 16,0 7-10-16,-8 7-26 16,0 5-8-16,-7-2-20 15,-1 4-8-15,0-8-11 16,4-4 1-16,6-9-179 16,3-8-229-16</inkml:trace>
  <inkml:trace contextRef="#ctx0" brushRef="#br0" timeOffset="19053.2485">5908 13970 1008 0,'4'5'411'15,"3"5"-229"1,-1 7-32-16,-7 2-28 0,-3-2-26 15,-1 3-55-15,0-1-2 0,1 2-275 16</inkml:trace>
  <inkml:trace contextRef="#ctx0" brushRef="#br0" timeOffset="19458.4677">6270 14277 459 0,'2'-3'253'16,"4"-9"-19"-16,-4-1-62 15,-2 0-17-15,-1-4 11 16,-12 0 2-16,-2 1-11 15,-11 0-27 1,-1 4-23-16,-3 5-49 0,0 5-17 16,5 8-37-16,2 5-16 15,8 9-9-15,7 5 0 16,9 8 10-16,3-2 7 16,13 2 3-1,0-3-1-15,6-8 1 0,2-5 1 16,6-7 1-16,3-8 0 15,2-7 5-15,-4-5 1 0,-8-11-21 16,-4-3-66-16,-8-3-232 16</inkml:trace>
  <inkml:trace contextRef="#ctx0" brushRef="#br0" timeOffset="19575.0908">6244 13999 841 0,'-2'-5'440'0,"-5"-5"-102"0,0 1-64 15,3 4-96-15,0 7-43 16,3 7-72-16,1 6-31 16,2 3 28-16,3 3-138 15</inkml:trace>
  <inkml:trace contextRef="#ctx0" brushRef="#br0" timeOffset="20099.6938">6462 14139 948 0,'-6'11'354'0,"-7"15"-264"16,2 6-32-16,9 7-14 0,4-1-1 15,12 3 7 1,4-7 8-16,12-7 14 0,3-9 1 16,6-12-11-1,0-6-10-15,-10-12-14 16,-4-4-5-16,-7-8-7 15,-3-1-4-15,-3-7-66 16,-1 0-61-16,-7 2-141 16,-1 3-95-16</inkml:trace>
  <inkml:trace contextRef="#ctx0" brushRef="#br0" timeOffset="20340.9787">6582 14136 741 0,'-7'4'343'16,"-6"1"-148"-16,4 10-67 16,3 6-26-16,3 9-26 15,3 8-16-15,7 19-6 16,0 4 2-16,2 8-8 15,0-1-8-15,-4-11-14 16,-2-7-10-16,1-7-4 16,-1-8-2-16,2-10 0 15,0-4-36-15,0-14-287 16</inkml:trace>
  <inkml:trace contextRef="#ctx0" brushRef="#br0" timeOffset="20729.2085">6757 14216 621 0,'5'0'300'16,"10"1"-70"-16,2 7-106 0,-1 11-36 15,3 3 7 1,-9 2 5-16,3-1-9 0,-4-1-19 15,-7-6-9 1,0-7-25-16,-7-3-4 0,5-6 7 16,-4-6 2-16,2-9-7 15,3-1-10-15,5-7-27 16,3-1-8-16,9 3-3 0,-6 1 0 16,1 5 8-1,0 4 4-15,-1 10 5 0,2 1 7 16,-1 8 12-16,1 2 3 15,-7 3 9-15,2 3 0 16,-3 8 0-16,-6 4-2 16,0 5-11-16,-5 1-7 15,-1-4-58-15,6-3 105 16</inkml:trace>
  <inkml:trace contextRef="#ctx0" brushRef="#br0" timeOffset="21234.4027">7413 14111 644 0,'3'-2'351'0,"-3"-4"-27"15,3 6-144-15,-3 0-85 16,0 0-24-16,1 30-38 31,-1 56 7-31,-3-18 24 0,0 6 1 16,2-6-16-16,4-3-11 15,-1-18-22-15,3-9-5 0,1-12-7 16,0-9-78-16,-5-10-422 0</inkml:trace>
  <inkml:trace contextRef="#ctx0" brushRef="#br0" timeOffset="21418.3784">7402 14324 782 0,'9'3'334'16,"7"-1"-145"-16,9 0-132 16,7 4-1-16,3-4-16 0,1 1-10 15,-4-3-15-15,2-5-3 16,0-6-268-16</inkml:trace>
  <inkml:trace contextRef="#ctx0" brushRef="#br0" timeOffset="21943.7371">7897 14187 538 0,'-1'4'279'0,"0"0"-68"16,1 5-53-16,-1 2-65 15,-2-1-15-15,-3 4-19 0,-2 1-4 16,-7 0-6-16,-5 1-7 15,-9-2-13-15,-2-5-6 16,-1-6-2-16,3-5-1 16,4-6-7-16,3-2-6 15,10-6-18-15,9 0-11 16,10-5-5-16,9 2 4 16,6 3 14-16,2 5 10 0,0 7 12 15,-1 4 7-15,1 12 14 16,-2 3 4-16,0 7 4 15,-4 0-4-15,2 4-11 16,-6 0-4-16,0-9-9 16,7-3-1-16,-9-14 2 15,10-3 1-15,0-10 5 16,-6-6 0-16,3-5-2 16,-4-4-2-16,-4-3-4 15,3 1-3-15,-1 6-7 16,1 5-2-16,2 11-3 15,0 5 0-15,2 5 2 16,3 9 6-16,0 8 18 16,-5 5 7-16,-8 4 10 15,-6 0-1-15,-8-1-8 16,-7 1-4-16,-7-6-6 0,-2-2-4 16,-4-5-4-16,2-5-67 15,3-8-203-15</inkml:trace>
  <inkml:trace contextRef="#ctx0" brushRef="#br0" timeOffset="41369.2311">1456 14888 496 0,'4'0'226'15,"5"2"-82"-15,12-2-62 16,8 5-3-16,4-4-9 15,4-1-14-15,-4 0-22 16,1 0-7-16,-8 0-10 16,-3 1-2-16,-8-1-1 15,-7-1 2-15,-8-2 3 16,-1 2 0-16,-7-1-3 16,-2 5-2-16,-5 0 0 15,-1 1 1-15,0 4 4 0,-1 0 0 16,7 3-3-16,-1 3-3 15,5 2-7-15,5 3-3 16,5 4-4-16,5 0-2 16,5-1 1-16,2 1 2 15,2-7 2-15,3-1 3 16,3-6 1-16,-4-7 2 16,0-8 1-16,2-11 3 15,-7-10 1-15,1-8 0 0,-2 1-2 16,-5 2-2-16,-1 11-2 15,-2 8 0-15,-7 13-2 16,0 1 0-16,-6 11 4 16,-2 0 4-1,0 7 5-15,1 8 1 0,5 4-6 16,3 1-3-16,0-12-4 16,0-7-1-16,0-14-1 15,1-6 0-15,6-8-6 16,1-10-1-16,7-3-1 15,1 1-1-15,5 4 4 16,1 4 0-16,-1 8 0 16,-5 0 1-16,1 10-1 15,-2 2 0-15,-3 10 15 0,3 10 9 16,-11 10 10-16,0 10 1 16,0 9-12-16,0-2-9 15,7-8-8-15,3-7-19 16,2-16-422-16</inkml:trace>
  <inkml:trace contextRef="#ctx0" brushRef="#br0" timeOffset="42941.0045">2101 14884 543 0,'1'1'240'0,"-1"3"-126"0,1 7-43 16,8 5-36-16,3 8-1 16,8 12 3-1,-2 0 0-15,-2 0-7 16,-1-1-4-16,-1-14 2 0,-1-5 6 16,-3-14 52-16,-2-6 22 0,-3-13 24 15,-1 0 2 1,-3 0-34-16,2 0-16 15,-1 0-26-15,1 1-14 16,3-3-23-16,1-1-9 16,4 0-8-1,-1 1-2-15,1 4-137 16,3 3-194-16</inkml:trace>
  <inkml:trace contextRef="#ctx0" brushRef="#br0" timeOffset="43445.13">3023 14916 244 0,'4'2'195'0,"1"2"18"16,-2 2-39-16,-2 3-14 15,-5 6-26-15,-3 5-17 16,-8 7-33-16,-5-1-14 16,-10-3-27-16,-3-3-10 0,-3-7-10 15,1-4-5 1,5-10-9-16,7-7-2 15,7-8-8-15,4-5-3 16,9 1-4-16,2-3 0 0,5 0 8 16,4 0 7-1,7 7 12-15,4 4 3 0,6 11 0 16,3 2 0-16,1 13-3 16,-1 6-2-16,-1 11-3 15,1 6-3-15,-3 2-5 16,2 0-1-16,3-17-108 15,-1-7-199-15</inkml:trace>
  <inkml:trace contextRef="#ctx0" brushRef="#br0" timeOffset="43805.0836">3180 15065 641 0,'3'6'273'0,"2"5"-123"0,9-2-81 16,2 1 3-16,2-5 1 15,0 0-4-15,1-5-21 16,1-5-6-16,1-8-11 16,-1-6-3-16,-3-5-5 15,-6-4-1-15,-11-1-1 16,-2 5 0-16,-17 8 1 15,-5 2 2-15,-4 12 14 16,0 5-1-16,1 3 9 16,6 6 1-16,3 8-20 15,6 1-3-15,10 13-16 16,3 0-5-16,8 10-2 16,5 5 0-16,4-4 1 0,1 1-1 15,-5-11 3-15,-1-7-3 16,-2-9-101-16,0-5-123 15</inkml:trace>
  <inkml:trace contextRef="#ctx0" brushRef="#br0" timeOffset="44094.5332">3437 14938 768 0,'0'-4'338'0,"3"2"-173"16,7 4-75-16,-3 2-13 15,9 10-12-15,0 3 0 0,-3 9-11 16,3 5-8-16,-7 1-17 16,1-2-6-16,-2-5-9 15,-1-8-2 1,0-10 2-16,0-5 3 15,-2-10 2-15,-2-8 0 0,-2-9-5 16,1-7-4-16,4-1-7 16,3 2-2-16,6 6-6 15,-7 2-65-15,2 7-389 0</inkml:trace>
  <inkml:trace contextRef="#ctx0" brushRef="#br0" timeOffset="44547.6225">3768 14985 695 0,'6'-6'295'0,"6"2"-173"15,3 2-16-15,-2 9-21 16,-1 7 1-16,-7 8 4 16,-4 2-4-1,-3 7-20-15,-4 4-14 16,-2-6-20-16,3-5-5 16,1-16-6-16,4-9-5 15,4-16-10-15,4-4-4 0,9-7-6 0,3 3-2 16,5 4 3-16,-1-2 1 15,0 8 2-15,-8 5 0 16,-1 3 2-16,0 11 3 0,-5 8 7 16,-1-1 4-16,-5 15 7 15,-4-2 2-15,0 8-5 16,0 3-5-16,0-9-9 16,4-1-59-16</inkml:trace>
  <inkml:trace contextRef="#ctx0" brushRef="#br0" timeOffset="45037.159">4148 14976 538 0,'-5'0'308'16,"-6"0"-43"0,11 4-157-16,7 4-26 15,12-5-46-15,2 3-12 16,0-6 0-16,5-2-2 0,-2-1-5 16,-1-4 0-16,2-2-3 15,-9 6 1-15,-9-2 0 16,-7 0-1-16,-8 5-4 15,-7 1-2-15,-6 11-6 16,2 4 0-16,0 7-2 16,6 2 0-16,7 5 1 15,4-3 0-15,7-1 0 16,10-3 2-16,9-8-1 16,4 0 0-16,3-9 3 15,2-4 1-15,-3-10 2 0,-2-7 0 16,-2-10 1-16,-7-6 0 15,-5-3-1-15,-1 1-1 16,-9 3 1-16,3 6 2 16,-7 9 0-16,0 7 1 15,2 9 42-15,-8 5 13 16,2 10 16-16,1 2 4 16,-1 13-36-16,4 3-16 15,4 4-16-15,3-1-7 16,1-7-76-16,6-5-54 0</inkml:trace>
  <inkml:trace contextRef="#ctx0" brushRef="#br0" timeOffset="45854.9521">4638 14994 564 0,'-2'-2'313'0,"2"2"-76"16,3 2-61-1,-3-2-69-15,0 0-18 16,11 21-8-16,13 33-10 16,-20-23-23-16,-2-3-11 0,1 0-18 15,0-5-3-15,-1-11-7 16,1-6-2-1,2-10-24-15,2-7-49 0,3-8-75 16,5-1-54-16,4-4-121 16,0-2 16-1,0 4 76-15,-2 1 69 0,-9 8 208 16,-7 5 65-16,-3 7 45 16,-7 5 11-16,-7 2-19 15,-1 7-14-15,-2 5-18 0,3-2-16 16,8 4-43-1,3-2-18-15,13-3-30 0,7-1-8 16,9-3-5 0,2-7 0-16,5-5 3 15,1-5 0-15,-3-11 0 16,0 0 0-16,-10-1 0 0,-1 0 0 16,-8 5 2-16,-1-1-2 15,0 5-4-15,-4 9 1 16,0 6 18-1,-2 9 16-15,-4 9 13 16,-1 0 0-16,-1 3-16 0,2-4-14 16,1-9-11-16,2-6 0 15,3-13-2-15,1-7-2 16,0-12-3-16,4-1-2 16,0 1 0-16,1 0 0 15,3 8 0-15,-2 1 0 0,1 9-2 16,1 3 0-1,-3 9 2-15,0 8 2 16,-1 5 1-16,-3 6 2 16,-4 3-2-16,2 3 0 0,-4-5 7 0,3-5-82 15,0-10-223 1</inkml:trace>
  <inkml:trace contextRef="#ctx0" brushRef="#br0" timeOffset="46032.7653">5056 14837 879 0,'-5'-8'452'16,"-5"-7"-122"-16,4 6-160 16,0 8-32-16,0 4-54 15,5 8-22-15,2 7-38 16,4 3-13-16,7 4-81 15,1 2-423-15</inkml:trace>
  <inkml:trace contextRef="#ctx0" brushRef="#br0" timeOffset="46782.8663">5765 15008 626 0,'-10'-5'333'0,"-11"3"-71"16,-1-1-42-16,-7 11-70 15,0 4-33-15,4 5-56 16,-2 2-24-16,12 3-26 15,7 2-10-15,13 6-5 16,9 3-2-16,15-3 1 16,7-3 4-16,3-15 1 15,3-7 0-15,-1-7 1 0,-5-8-1 16,-6-3 2-16,-10-5 1 16,-11-1 2-16,-7 1 2 15,-6 3 2-15,-8 4 0 16,-10 4 0-16,0 7-2 15,0 6-3-15,4 9-1 16,11 12 2-16,1 0 0 16,7 14 2-16,6 3 0 15,3-2-1-15,3 8 0 16,1-9 0-16,0-4-1 16,2-9 11-16,0-7-94 15</inkml:trace>
  <inkml:trace contextRef="#ctx0" brushRef="#br0" timeOffset="47202.0004">6116 15106 604 0,'-7'-7'299'0,"-10"-9"-100"16,1 7-50-16,3 5-60 0,2 7-20 16,-2 6-29-16,5-1-14 15,3 10-20-15,3-2-5 0,10 10-4 16,4 0-1-16,10 0 1 16,4-6 3-16,5-9 0 15,-3-8 3-15,-5-4 4 16,0-6 3-16,-10-7 30 15,1-3 16-15,-10-8 33 32,-5-2 13-32,-13 2-11 0,-2 2-14 0,-1 6-34 15,-1 2-18-15,9 5-30 16,1 7-100-16</inkml:trace>
  <inkml:trace contextRef="#ctx0" brushRef="#br0" timeOffset="47517.931">6335 15228 563 0,'7'-2'314'0,"7"3"-41"15,-1-1-113 1,5 0 5-16,0 0-41 15,-2-3-21-15,-1-3-40 0,-4 2-15 16,-5-6-9 0,1-5-4-16,-4-5-10 0,-3-1-3 15,-2-5-5-15,-6 3-1 16,-5 2-3 0,3 2-3-16,-6 6-4 0,-2-1-3 15,5 10-4 1,-5 1-1-16,3 8-2 15,0 5-2-15,3 0-1 16,1 2-1-16,7 3-3 16,4 5-1-16,11 12 2 15,5 5 1-15,2 8 7 0,2 3 4 16,-8-3 9-16,-4-2 2 16,-2-8-1-16,-6-7-2 15,0-10-76-15,1-6-112 16</inkml:trace>
  <inkml:trace contextRef="#ctx0" brushRef="#br0" timeOffset="48055.9266">6876 14994 477 0,'1'0'259'16,"-1"1"-18"-16,-4 12-38 15,-9 5-29-15,-6 9-14 0,-13 11-41 16,-2-6-25-16,-9-2-33 15,4-5-13-15,8-16-24 16,3-9-6-16,11-9-12 16,-1-8-6-16,10-5-7 15,5 2-4-15,6-2-1 16,5 5 0-16,7 2 0 16,4 5 1-16,5 9-1 15,3 3 0-15,4 13 4 16,1 3 3-16,0 12 5 15,-3 2 3-15,-7-7-12 16,-4 1-134-16</inkml:trace>
  <inkml:trace contextRef="#ctx0" brushRef="#br0" timeOffset="48224.4689">6656 14820 1104 0,'0'-4'475'0,"0"-2"-267"0,-1 8-114 16,1-2-32-16,0 0-44 15,0 20-9-15,12 32-67 16</inkml:trace>
  <inkml:trace contextRef="#ctx0" brushRef="#br0" timeOffset="49140.0141">7274 14987 579 0,'12'3'245'15,"9"2"-115"-15,13 0-75 16,-2 1-1-16,5-3-6 15,-5-3-7-15,-4-3-11 16,-1-1-2-16,-10-3-4 16,-5 0-1-16,-12 1-3 15,-2-3-4-15,-13 0-6 16,-1 6-3-16,-6 3-5 16,3 7 0-16,3 8-2 15,-2 2 0-15,5 4 1 16,-2-1 3-16,8 7 5 15,4 0 2-15,10 2 0 16,3-2 0-16,6-5-2 16,2-5 2-16,1-11 3 15,2-3 1-15,3-8 0 16,3-6-1-16,0-5-2 16,0-6-4-16,-6-3-4 15,-6-3-4-15,-9 3-2 16,-1 2 0-16,-4 3 3 15,2 8 4-15,-2 7 11 0,-4 10 20 16,1 13 26-16,0 5 7 16,-3 9-1-16,1 1-18 15,1-2-24-15,0-2-7 0,5-10-10 16,4-5-3 0,-2-12 0-16,1-4 0 0,3-12-3 15,3-8-3 1,2-8-5-16,5 0-6 15,-2-1-18-15,0 8-2 0,1 6 7 16,-1 5 3-16,-6 13 24 16,-3 4 7-16,-4 17 8 15,-1 3 3-15,3 6-2 0,1 3-4 16,5-9 7-16,2-4-91 16</inkml:trace>
  <inkml:trace contextRef="#ctx0" brushRef="#br0" timeOffset="49678.0378">8069 14945 733 0,'-9'0'341'16,"-13"0"-146"-1,-1 0-44-15,5 4-64 16,-1-3-32-16,9 7-43 16,4 1-8-16,6 2-8 15,9 2-3-15,7 1 1 16,5 1 3-16,6-3 3 15,-2 4 6-15,-3 2 22 16,-7-1 18-16,-8 7 35 16,-4 3 14-16,-12-1 11 15,-4 4 0-15,-14-15-12 0,-9-8-10 16,4-13-30-16,-3-6-20 16,14-7-31-16,4 2-63 15,4 5-161-15</inkml:trace>
  <inkml:trace contextRef="#ctx0" brushRef="#br0" timeOffset="50625.7665">1561 16051 443 0,'0'17'253'0,"1"14"0"16,12-9-154-16,0-7-4 15,11-18 26 1,-2-12 15-16,-1-19 9 0,1-7-2 16,-7-1-27-1,-4 1-20-15,-10 9-32 16,-3 1-14-16,-10 0-18 0,-1-8-3 16,1-11-13-16,-1-6-5 15,11-4-11-15,3 1-6 16,10 16-11-16,7 10-1 15,9 19-1-15,4 12 1 16,3 8 4-16,3 11 67 16,-2 8-245-16,-5 3-208 15</inkml:trace>
  <inkml:trace contextRef="#ctx0" brushRef="#br0" timeOffset="50790.0501">1479 15861 505 0,'-2'2'316'0,"2"1"13"16,14-1-171-16,15 0-73 15,7-2-6-15,12-2-8 16,0 1-22-16,5-1-26 16,-4 0-6-16,-8 2 2 15,-4 0-109-15</inkml:trace>
  <inkml:trace contextRef="#ctx0" brushRef="#br0" timeOffset="51177.9906">1898 15898 692 0,'2'0'326'0,"1"0"-117"16,2 1-85-16,-5-1-53 16,0 0-8-16,0 0-7 15,3 18-7-15,-2 40-8 16,-7-20-6-16,-2 10-17 16,-1-7-4-16,2-7-3 15,0-14-3-15,5-15 3 16,2-7-2-16,0-17-6 15,4-3-3-15,4-13-4 16,3-1-1-16,2 2 3 0,-2 3 1 16,-3 13 4-16,-5 7 4 15,-4 11 1-15,-2 5-2 16,-8 8-3-16,1 2-2 16,2 5-2-16,2 5-2 15,11-2 0-15,7-3 0 16,17-11 2-16,5-7 1 15,6-7 1-15,0-5 0 16,-5-3-132-16</inkml:trace>
  <inkml:trace contextRef="#ctx0" brushRef="#br0" timeOffset="51884.139">1550 15319 713 0,'0'-1'292'15,"0"1"-177"-15,9 0-41 16,14 2-38-16,2 1-2 0,17-3-2 16,5 0-3-16,5 0-4 15,2 0-4-15,-6-1-4 16,-8-5 1-16,-14 4-1 15,-7-3 0-15,-11-2-5 16,-6 4-28-16,-12-8-43 16,-4 2-4-16,-9-4 0 0,-1 2 27 15,3-1 40-15,4 4 9 16,6 5 8 0,6 3 3-16,1 1-1 15,5 1-5-15,-1-2-8 0,0 0-1 16,8 8 5-1,36 37 5-15,-32-32 12 16,-1 0 4-16,-4-4 5 16,-2-1 2-16,-5-2 0 15,-7-2-2-15,-4 3-6 0,-2-1-5 16,-2-3-43-16,1 0-87 16</inkml:trace>
  <inkml:trace contextRef="#ctx0" brushRef="#br0" timeOffset="52546.0894">2610 15694 636 0,'-9'3'345'0,"-10"-1"-95"0,4 3-82 15,-4 10-35-15,6 0-65 16,5 5-27-16,6 6-40 15,8-7-6-15,7 2-4 16,7-2 1-16,6-8 6 16,4-2 0-16,2-6 1 15,-3-3 2-15,-5-1 9 16,-8-7 6-16,-14-3 14 16,-6 0 5-16,-16 1 3 0,-4 6-1 15,-7 6-6-15,-3 0-6 16,7 4-12-16,7-4-9 15,12-1-189-15</inkml:trace>
  <inkml:trace contextRef="#ctx0" brushRef="#br0" timeOffset="52991.0971">3022 15684 656 0,'-9'0'336'0,"-18"0"-83"16,-3 0-52-16,-1 5-66 15,2 6-31-15,12-1-58 0,4-3-24 16,11 6-26-1,4-4-6-15,11 5 0 0,2 0 2 16,7-7 6 0,1-3 2-16,-5-4 5 0,2 0 1 15,-6-1 2-15,-10 1 1 16,-7 0-3 0,-9 0-2-16,-12 2-4 15,0 2 0-15,-2 4-1 16,1 0-1-16,7 3-1 15,6 0-1-15,12 1 2 16,5 1 2-16,10-2 4 16,7-1 3-16,10-2 3 15,-1-3 1-15,3-3 0 16,-5-2 0-16,-9-5-1 0,6 2 13 16</inkml:trace>
  <inkml:trace contextRef="#ctx0" brushRef="#br0" timeOffset="53689.4149">3660 15761 780 0,'-11'0'386'15,"-15"0"-130"-15,-3 1-38 0,-1 4-82 16,3 3-43-16,10 6-65 16,7 1-19-16,10 2-18 15,2 1-4-15,11-2 0 16,3-2 4-16,13 2 5 16,5-5 0-16,7-4 1 15,4-2-1-15,-11-6 4 16,-5-4 3-16,-16-4 14 15,-10 1 5-15,-14 1 5 16,-10 3-3-16,-14 2-10 16,-1 0-6-16,-2 0-8 0,7 0-19 15,15-1-235-15</inkml:trace>
  <inkml:trace contextRef="#ctx0" brushRef="#br0" timeOffset="53806.069">3918 15780 809 0,'2'0'376'0,"3"5"-132"16,-2 7-71-16,9 8-58 16,-3 7-9-16,7 7-41 15,0 1-18-15,5 16-27 16,0 5-9-16,2 4-7 15,2 2-5-15,-3-25-114 16,-2-11-80-16</inkml:trace>
  <inkml:trace contextRef="#ctx0" brushRef="#br0" timeOffset="54048.9986">4168 15784 969 0,'-10'5'478'16,"-15"6"-162"-16,-2 5-82 16,-3 5-101-16,-5 1-34 15,5 1-45 1,-1 1-17-16,-2-1-19 16,4 7-8-16,0 0-11 0,2 1-29 15,9 4-137-15,1-6-99 16</inkml:trace>
  <inkml:trace contextRef="#ctx0" brushRef="#br0" timeOffset="54711.805">4494 15734 628 0,'0'-7'297'0,"0"-6"-110"0,-9 6-9 16,-5 1-19-16,-5 4-9 15,-3 4-28-15,-4 4-26 16,2 4-52-16,3 5-22 15,4 1-27-15,8-1-8 16,11 1-7-16,7-4 1 16,12-1 6-16,4 0 4 15,4-8 7-15,-1 1-2 16,-8-8-8-16,-3 0-5 16,-17-2-10-16,-1-1-6 0,-9 7 7 15,-5 0 6-15,-5 7 13 16,-8 1 11-16,0 0 16 15,3 0 1-15,9-1-3 16,8 1-5-16,8 0-14 16,7 0-3-16,11 1-1 15,4-2 1-15,6 0 4 16,2 0 1-16,-5-1 3 16,-2-3 12-16,-3-3-285 15</inkml:trace>
  <inkml:trace contextRef="#ctx0" brushRef="#br0" timeOffset="54790.2467">4411 15545 1139 0,'-7'-1'462'0,"-7"1"-305"16,-3 2-69-16,10 3-71 16,4 1-19-16,6 3-153 15</inkml:trace>
  <inkml:trace contextRef="#ctx0" brushRef="#br0" timeOffset="55170.3058">4729 15767 726 0,'-10'0'348'0,"-15"0"-130"0,-1 0-32 15,-6 1-66-15,6 3-33 16,2 4-51-16,9 6-20 16,11 2-21-16,0 2-4 15,14-1-4-15,3 0 0 16,13 1 5-1,4-3 3-15,0-7 5 0,1-5 3 16,-3-5 2-16,-2-6 2 16,-6-4 4-1,-6 2 1-15,-16-1-12 0,-5 6-13 16,-12 0-34-16,-1 4-35 16,2 1-170-16</inkml:trace>
  <inkml:trace contextRef="#ctx0" brushRef="#br0" timeOffset="55580.8434">4897 15814 654 0,'5'0'308'0,"10"3"-98"15,-3 1-41-15,-4 6-24 0,1 4-11 16,-10 3-41-16,-1-1-22 0,1-2-34 15,-5-3-10 1,3-8-7 0,2-1-3-16,-1-7-12 0,2 4-3 15,0-1-6-15,2-7-3 16,8-9 6-16,24-28 0 16,-14 29 1-16,0 4 1 15,0 8 6 1,0 4 1-16,-3 9 7 0,3 2 2 15,-8 3 7-15,1-2 1 16,-7 1-1-16,-3 0-4 0,-3-1-8 16,0-2-59-16</inkml:trace>
  <inkml:trace contextRef="#ctx0" brushRef="#br0" timeOffset="56118.7738">5609 15689 836 0,'-5'0'377'0,"-3"3"-173"15,3 17-120 1,3 17-24-16,7 19-20 0,5 0 2 16,8 9-1-16,-3-3-5 15,-1 1-10 1,-1 2-7-16,-2-20-8 0,-2-7-48 16,-4-27-196-16</inkml:trace>
  <inkml:trace contextRef="#ctx0" brushRef="#br0" timeOffset="56276.3557">5637 15858 566 0,'11'-3'236'0,"13"1"-123"16,4 2-73-1,7 1-27-15,3 2 0 0,0-1-2 16,2 1 0-16</inkml:trace>
  <inkml:trace contextRef="#ctx0" brushRef="#br0" timeOffset="56651.8916">6043 15731 555 0,'-9'-1'308'15,"-9"-8"-21"-15,-3 2-93 16,0 4-55-16,1 0-25 15,0 6-57-15,6 5-24 0,4 5-31 16,4 0-8-16,8 2-9 16,8-1 1-16,5-4 4 15,3 0 4-15,1-7 6 16,-2 0 1-16,-1-3 4 16,-2-2 0-16,-6-1 0 15,-6-1-1-15,-2 4-7 16,-8 1-3-16,-5 5-1 15,-2 3 0-15,-5-1 6 16,4 2 1-16,4-2 0 16,4 1 0-16,8 1 2 15,3-1 4-15,12 0 7 16,0-2 4-16,7-4 4 16,6-2 1-16,0-1-5 15,5 0-3-15,-3-4-97 16</inkml:trace>
  <inkml:trace contextRef="#ctx0" brushRef="#br0" timeOffset="57525.6407">6478 15688 677 0,'3'4'259'16,"1"4"-180"-16,7 1-28 15,13 0-14 1,2 0 9-16,11-5 16 16,2-2 3-16,-2-3-2 0,-3-4-9 15,-10 2-18-15,-9-3-6 16,-9 3-1 0,-6-1-3-16,-12 4-7 0,-7 0-5 15,-11 6-10-15,-4-2-3 16,-2 9-3-16,6 2-5 15,11 7-5-15,8 7-1 16,13-2-1-16,5-1 2 16,12-3 4-1,4-6 5-15,11-6 5 16,0-7 4-16,7-6 7 16,0-1 3-16,-3-11 4 0,-3-1 0 15,-16-4-3-15,-3-1-1 16,-11-1-2-16,-3-1-2 15,-2 2-2-15,-2 7-2 16,2 9-9-16,1 5-1 16,0 12 2-16,-1 3 2 15,0 5 9-15,0-2 2 16,0-1-1-16,2-6 0 0,0-7 0 16,2-4 0-16,1-3 0 15,0-6-2-15,2-11-5 16,4 0-3-16,2-9-3 15,1-1 0-15,1 9 0 16,-2 6-1-16,0 11 1 16,2 13 8-16,-6 17 29 15,-4 3 17-15,-3 12 19 16,-2-4-2-16,-2-6-22 16,2-2-14-16,0-2-18 15,2-4-6-15,4-7-5 16,0-3-3-16,1-4-122 0</inkml:trace>
  <inkml:trace contextRef="#ctx0" brushRef="#br0" timeOffset="58594.6038">1645 16759 572 0,'-13'-2'282'16,"-5"1"-84"-16,-1 2-69 15,0 15-49-15,10 7-20 16,1 7-32-16,7 0-12 16,14-2-12-16,5 1-3 15,7 2 6-15,0-2 3 0,-1-8 14 16,-2-11 6-16,0-22 8 16,3-9 3-1,-7-13-7-15,0-1-4 16,-9-5-4-1,-7-2-2-15,-10-16 4 16,-11-10 2-16,-17-6-1 16,-3 2 21-16,-5 24-1 0,0 14-5 15,-1 26-7-15,2 8-28 0,8 6-19 16,5 8-8 0,17 9-9-16,8 6-1 15,17 10 6-15,9 3 5 0,16-8 8 0,3-4 1 31,9 0-3-31,2-8-13 0,8-4-242 16</inkml:trace>
  <inkml:trace contextRef="#ctx0" brushRef="#br0" timeOffset="58992.6116">2042 16703 530 0,'-11'-1'254'0,"-16"-2"-81"16,-1 6-37-16,1-2-40 16,1 2-13-16,8 13-33 15,3-5-18-15,11 5-27 0,4-1-9 16,13-8-9-1,7 3 0-15,10-3 9 0,2-1 4 16,1-6 5-16,-5-4 4 16,-13 0 4-16,1-1 2 15,-12 1 5-15,-3 1-1 16,-7 3-2-16,5 0-5 0,-16 3-5 16,-43 13 0-16,26-2-6 15,4-1-1 1,13 2 7-16,4-2 1 15,16 1 5-15,8-3 3 0,14 1-7 16,7-3 2-16,3-4 2 16,2-3-1-16,-2-3 0 15,-1-3 0-15,0-1-119 16</inkml:trace>
  <inkml:trace contextRef="#ctx0" brushRef="#br0" timeOffset="59571.5303">2150 16709 806 0,'0'0'339'0,"3"0"-171"0,11 4-124 16,6-3-22-16,15 3-7 15,1-2 0-15,4-2-2 16,0-1 1-16,-7-4 0 16,-6 1 1-16,-9 1 2 15,-7 0 2-15,-12 4 5 16,-4 0 0-16,-14 3-3 16,-7 10-5-16,-5 2-9 15,0 3-5-15,5 5-6 16,5-4-3-16,8-1-5 15,7 0-2-15,11-3 5 16,4-1 3-16,12-2 6 16,3-5 3-16,7-3 3 15,4-4 1-15,-2-5 1 0,1-3 0 16,-5-5 2-16,-6-2 0 16,-7-5-2-16,-5-2 0 15,-5-3-3-15,-2 1 0 16,-3 0 2-16,-1 4 0 15,-8 6 0-15,1 14 0 16,-1 11 10-16,-3 5 4 16,8 7 0-16,5-4 2 15,0 2-11-15,7 0-4 16,4-6-3-16,0-5-2 0,5 2-39 16,2-6-101-16</inkml:trace>
  <inkml:trace contextRef="#ctx0" brushRef="#br0" timeOffset="60259.345">2681 16707 783 0,'0'0'334'0,"1"0"-186"16,7 4-73-16,4 10-13 15,1 6-17-15,2 6 0 16,-3 3-8-16,-4-2-4 16,-3-3-9-16,-2-5-4 15,-1-8-6-15,1-2-2 16,-1-8-13-16,1-1-10 15,2-7-33-15,0-5-33 16,8-3-87-16,2-2-56 0,5-6-31 16,1 1 33-16,-7 2 122 15,-4 7 122-15,-10 9 118 16,-5 4 19-16,-10 8 32 16,-5 6-34-16,-5 4-23 15,1 1-9-15,6-3-48 16,5-2-22-16,11-3-32 15,3-1-10-15,12-2-8 16,3-4-2-16,10-4 0 16,7-1-1-16,6-3-3 15,-2-3-3-15,-4-6-68 16,-3 0-31-16,-12-3-8 16,-4-1 2-16,-7 3 72 15,-6 2 31-15,2 6 37 16,-2 4 9-16,-1 5 33 0,0-3 9 15,0 0-17-15,1 17-3 16,6 30-28-16,-7-35-9 16,3-4-7-16,3 0-3 15,-4-7-3-15,5-2 2 16,1-5-2-16,-1-2-2 16,3-5-8-16,1-2-4 15,6-4-2-15,0 0 0 16,2 4 0-16,-4 6 0 15,-6 9 0-15,2 5 1 0,0 10 1 16,1 2 1-16,-3 4 1 16,-4 1 0-16,-4-5-1 15,-1-3 0-15,-1-4 1 16,-1-2-25-16,-1-2-160 16,-2-5-156-16</inkml:trace>
  <inkml:trace contextRef="#ctx0" brushRef="#br0" timeOffset="60415.3808">3059 16438 902 0,'-4'-5'467'16,"-2"-5"-135"-16,3 7-161 15,1 3-45-15,2 5-76 16,0-5-29-16,1 3-20 0,6 22 0 15,14 39-70-15</inkml:trace>
  <inkml:trace contextRef="#ctx0" brushRef="#br0" timeOffset="61224.9956">3774 16657 437 0,'-10'-6'292'16,"-8"-2"-2"-16,-5 3-130 15,-2 4-22 1,-2 7-49 0,2 3-14-16,6 5-39 0,5 4-21 0,10 10-20 15,5 2-5 1,9 5 1-16,5-2 1 16,12-10 7-16,-1-2 1 15,7-12 2-15,-1-6 1 0,-3-5 3 16,-2-6 3-1,-4-2 4-15,-8-4 2 16,-8-3 4-16,-7 0 1 0,-9 1-1 16,-5 6 0-16,-9 8-9 0,-1 4-4 15,-1 13 1 1,3 5 6-16,10 6 7 0,4 7 3 16,9 0-3-16,7 8-6 0,3 7-5 15,4 0-2 1,3 5-2-1,0-9 0-15,0-17 0 0,0-8-36 16,1-16-167 0</inkml:trace>
  <inkml:trace contextRef="#ctx0" brushRef="#br0" timeOffset="61614.2349">4023 16683 773 0,'-5'1'321'16,"-4"-1"-189"-16,3 4-71 0,5 13-55 15,0 0-8 1,1 10-6-16,3-2 1 15,12-4 6-15,5 0 1 0,5-9 6 16,1-1 2-16,-3-8 7 16,-3-3 5-16,1-3 20 15,-5-6 12-15,-5-9 27 16,-3-1 12-16,-8-8 31 16,-8-1 6-16,-10 3-9 15,-4 3-14-15,-4 5-51 16,4 3-22-16,5 4-31 15,2 2-17-15,6 8-120 16,0 5-106-16</inkml:trace>
  <inkml:trace contextRef="#ctx0" brushRef="#br0" timeOffset="61963.903">4279 16834 648 0,'5'2'324'0,"9"1"-102"16,2-1-37-1,3-2-53-15,2 0-24 0,3-2-38 16,-1-3-11-16,-2-3-18 16,-1-2-7-16,-10-3-6 15,-4-2-3-15,-6 1-2 16,0-11 0-16,-10 4-2 15,0 5-1-15,-8-1-8 16,-6 14-4-16,1 3-8 16,-6 0-2-16,5 8-4 15,1 2 0-15,5 5-2 0,4 7-1 16,3-3-2 0,2 1-2-16,6 3 3 0,0 0 1 15,7 6 3-15,2 3 4 16,2 5 5-1,1 10 2-15,1 10 2 16,1 1-2-16,1-8-3 0,0-13 24 16,-2-20-181-1,0-10-153-15</inkml:trace>
  <inkml:trace contextRef="#ctx0" brushRef="#br0" timeOffset="62351.8028">4762 16732 758 0,'1'0'317'0,"-1"5"-194"15,0 1-25-15,0-6-17 0,-1 0-12 16,-2 8 1-1,-5 9-4-15,-25 30-17 0,11-31-10 0,0-7-17 32,-4-3-2-32,0-6-5 0,2-3-3 15,9-1-12-15,3-4-8 16,9-5-9-16,1-2-4 16,10-2 1-16,0-2 6 15,8 8 5 1,5 2 2-16,1 10 11 15,3 8 5-15,-4 11 5 16,-1 3 4-16,-1 1-7 16,-2 0-2-16,2-3-3 15,-4-5 16-15,-5-5-278 0</inkml:trace>
  <inkml:trace contextRef="#ctx0" brushRef="#br0" timeOffset="62512.2922">4622 16417 1020 0,'-6'-4'516'0,"-3"-1"-161"0,3 6-200 16,0 1-55-16,3 8-70 16,4 7-22-16,9 7-9 15,1 5-51-15</inkml:trace>
  <inkml:trace contextRef="#ctx0" brushRef="#br0" timeOffset="63473.6508">5128 16608 708 0,'1'4'300'16,"3"3"-131"-16,13 10-128 15,9 5-14-15,14 0 2 16,6-4-2-16,6-12-5 15,2-7-3-15,-12-7 0 0,-7 0 2 16,-14 2 5-16,-13 1 3 16,-6-2 4-16,-5 0-3 15,-10 2-9-15,-3 1-6 16,-10 6-11-16,-3 7-4 0,-2 4-4 16,3 0-4-16,6 9-2 15,6-1-2-15,7-1 0 16,6 5 1-16,13-7 4 15,7-2 6-15,13-3 11 16,9-3 5 0,-8-9 3-16,6-1-2 0,-7-4-6 15,-4-3 0-15,-2 1 0 16,-7-2 2-16,-2-1 0 16,-6-4 0-16,0 2-3 15,-2-16-1-15,-2 1-3 16,-3-2-1-16,1 0-1 15,-6 17 1 1,1 8 0-16,-1 7 0 0,-2 10 2 16,4 7 1-16,-2 7 2 15,3 2 1-15,3 0 1 0,0-4-2 16,1-11-1 0,0-5 0-16,1-7 3 15,-3-3 2-15,4-5 0 16,-3-6-2-16,4-5-6 0,3-3-3 15,5-6-2-15,3 2-2 16,-1 3 0-16,1 0 0 0,-1 13 1 16,-3 1 1-16,1 11 10 15,-3 3 6 1,-6 12 8-16,-1 4 1 16,-4 5-6-16,0 2-4 0,0-6-7 15,0-3-3 1,3-10-73-1,0-3-146-15</inkml:trace>
  <inkml:trace contextRef="#ctx0" brushRef="#br0" timeOffset="63931.5975">6116 16604 587 0,'-8'-5'285'0,"-11"2"-79"15,-2 1-61-15,-4 0-21 16,-1 2-14-16,2-1-34 16,5 0-19-16,7 2-35 31,3 4-10-31,9 0-12 0,2 3 1 0,9 5 4 15,9 3 4-15,9 1 16 16,-1 1 11-16,5 8 20 16,-5 0 8-16,-10 5 6 15,-6 0 2 1,-16-11 12-16,-10-3 2 0,-15-13-4 16,-7-4-9-16,2-9-37 15,4-3-13 1,12-1-26-16,5-1-56 15,5 4-76-15</inkml:trace>
  <inkml:trace contextRef="#ctx0" brushRef="#br0" timeOffset="65153.7678">1562 17379 762 0,'-4'-2'374'16,"-7"0"-116"-16,5 2-48 0,6 3-80 16,-3 3-31-16,6 14-58 0,0 3-13 15,-3 27-7-15,6 15-7 16,-4 13-3-16,4-8-2 16,-3-25-2-16,0-13-1 15,-1-26-37-15,-2 2-46 16,2-8-124-16,3-3-93 15</inkml:trace>
  <inkml:trace contextRef="#ctx0" brushRef="#br0" timeOffset="65589.6766">1717 17411 445 0,'-5'0'281'15,"1"-3"10"-15,-3 3-85 16,-6 3-79-16,0 0-31 15,-8 5-49 1,-1 3-15-16,2 6-15 0,3 8-6 16,10 6-11-1,-1 4-9-15,8 4-14 0,8-4-1 0,8-3 4 16,7-2 5-16,9 0 13 16,3-2 2-1,5-22 3-15,2-4 2 0,-2-21 3 16,-3-6 3-16,-7-1 3 15,-8-5 3 1,-8-3 3-16,-6 0 2 0,-7-1 3 16,-5 7 1-16,-8 1 27 0,-3 8 10 0,-2 13 6 31,2 3-2-31,4 11-36 16,3 9-15-16,2 13-15 15,2 6-1-15,4 11 1 16,0-2 1-16,4 1 1 15,4-9-1-15,0-13 0 16,1-3-1-16,-3-14-10 16,3 2-75-16,-6-6-252 15</inkml:trace>
  <inkml:trace contextRef="#ctx0" brushRef="#br0" timeOffset="65771.9165">1945 17325 811 0,'-3'-5'463'0,"-3"-5"-73"16,-3 3-192-16,0 3-53 16,-1 3-86-16,5 2-38 0,2 6-67 15,3 2-78-15</inkml:trace>
  <inkml:trace contextRef="#ctx0" brushRef="#br0" timeOffset="66184.3654">2093 17433 716 0,'0'1'363'15,"0"1"-54"-15,9 14-229 0,-3 6-25 16,3 20-7-16,-2 8-1 0,-5 4-2 16,9 9-5-16,0-25-9 15,1-13-6 1,-2-13-8-16,-1-12 3 16,-4-15 5-16,-2-11 2 0,1-18-1 15,0-6-7-15,3-2-11 16,0 8-5-16,1 13-6 15,3 1-43-15,-1 15-148 16</inkml:trace>
  <inkml:trace contextRef="#ctx0" brushRef="#br0" timeOffset="66608.2783">2419 17441 750 0,'2'0'352'16,"1"1"-132"-1,6 9-66-15,-5 13-47 16,2 13-25-16,-2 15-36 0,-4 3-10 15,-1-5-10-15,-5-2-1 0,-2-22 2 16,-1-8 5 0,-1-9-3-16,3-17-4 15,6-9-15-15,0-8-10 16,9-16-8-16,5 5-1 0,8-7 4 16,3-2 3-16,2 15 4 15,-1 10 0-15,-6 15 2 16,-3 5 1-16,2 14 4 15,-6 4 2 1,-5 14 2-16,-3 16 1 0,-9 10-5 16,0-8-2-16,3-5-5 15,2-8-45-15,0-20-250 16</inkml:trace>
  <inkml:trace contextRef="#ctx0" brushRef="#br0" timeOffset="67112.6176">2948 17466 419 0,'-6'-5'305'0,"2"0"14"0,-9 0-106 16,0 4-22-16,0 4-49 15,-5 2-21-15,1 6-50 16,-1 2-20-16,1 11-40 15,4 6-14-15,6 11-15 16,6 4-4-16,10-2 4 16,7 0 5-16,10-15 9 15,3-12 4-15,5-8 4 0,-7-7 2 16,-6-19 12-16,1-3 8 16,-20-13 19-16,4-4 8 15,-14 18 7-15,-9 4-5 16,-5 11-20-16,-6 6-13 15,3 6-66-15,3 3-71 16</inkml:trace>
  <inkml:trace contextRef="#ctx0" brushRef="#br0" timeOffset="67506.1778">3084 17579 478 0,'5'0'338'16,"3"-4"10"-16,0 10-156 16,-2 5-34-16,2 5-67 15,-2 6-16-15,-2 2-30 16,0-2-7-16,-5 9-9 0,-2-9-4 15,-3-6-3-15,1-5-2 16,1-11-3 0,4 2-6-16,0 0-11 0,0-3-5 15,1-5-9 1,5-25 0-16,14-51 5 0,-5 43 2 16,1 8 2-1,2 8 1-15,0 9 1 0,-3 9 1 16,0 9 17-1,-2 6 10-15,-3 13 15 16,-6 4 9-16,-1 14-2 0,-3 3-5 16,-3-3-13-1,2-4-7-15,1-10-18 16,0-6-9-16,5-13-198 0</inkml:trace>
  <inkml:trace contextRef="#ctx0" brushRef="#br0" timeOffset="68084.2772">3671 17437 497 0,'-14'-3'308'0,"-10"2"-50"15,1-4-91-15,5 5-35 0,4 2-70 16,2 1-19-16,3 2-31 15,0 1-10-15,3 6-9 16,5-4 0-16,9 2 7 16,8 2 5-16,11 7 15 15,2 2 11-15,5 10 12 16,-6 1 5-16,-6 3 6 16,-10 8-3-16,-12-8 3 15,-4-2 8-15,-14-14 4 16,-4-6-1-16,-4-12-15 15,-4-2-15-15,2-6-27 16,5 1-19-16,10 5-66 16,5 1-44-16,14 3-196 15</inkml:trace>
  <inkml:trace contextRef="#ctx0" brushRef="#br0" timeOffset="68528.9815">4012 17750 922 0,'3'1'436'15,"-3"0"-172"-15,-3 0-60 0,3-1-61 16,-1-1-25-16,0 0-38 16,0 1-16-16,0 0-28 15,0 0-16-15,-1 0-15 16,1-1-5-16,0 1-76 15</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6T08:39:53.984"/>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15029 3585 724 0,'-1'-5'397'16,"1"-6"-118"-16,-3 15-113 16,-3 12-35-16,-14 25-48 15,-9 12-6-15,-10 30-16 16,-4 7-12-16,5-7-25 15,6-5-6-15,11-30-2 16,6-13-1-16,14-19-2 16,6-14 1-16,14-19 1 0,7-12 1 15,8-22 1-15,2-10 2 16,1-9-4 0,-4-9 1-16,0 7-2 0,-2 5-4 15,-8 21 17-15,0 16 8 16,-14 18 1-16,-1 13 2 15,-2 22-18-15,-2 12-7 0,5 28-4 16,0 10-3 0,7 9-1-16,0-2-1 15,0-18 1-15,1-10 0 0,-5-18-4 16,2-11-10 0,-9-10-115-16,-5-12-50 15,-11-9-72-15,-9-9-21 16,-10-12 72-16,-11 0 27 15,-13-7 35-15,0 1 29 0,0 2 54 16,6 6 42-16,17 11 95 16,8 6 30-16,16 7 36 15,7 3 5-15,18 0 6 16,12-1 0-16,24 0-8 0,6-6-11 16,9 1-53-1,-8 0-26-15,-13-1-86 0,3 4-164 16</inkml:trace>
  <inkml:trace contextRef="#ctx0" brushRef="#br0" timeOffset="1123.2114">21372 3477 626 0,'-1'-6'356'0,"1"-1"-59"16,0 6-164-16,0 6-27 15,10 19-43-15,-1 8-8 16,-1 18 10-16,1 9 3 0,-14 6-2 16,2 3-5-16,-6-5-18 15,-1-8-11-15,3-20-15 16,0-9 2-16,5-21-131 16,-8-16-79-16,1-20-185 15,-3-10-58-15,-1-16 137 16,4 0 105-16,2 4 267 15,3 3 96-15,5 8 82 16,1 8 10-16,15 9-18 16,6 0-14-16,12 13-59 15,5 0-26-15,8 9-47 16,-1 5-22-16,-9 7-19 16,-6 3-9-16,-23 6-7 15,-9 2-7-15,-20 7-7 16,-9 2-2-16,3-1-11 15,2-4-4-15,15-14-14 16,14-1-6-16,12-9-4 0,12-2-1 16,11 1 10-16,5 2 3 15,0 10 2-15,-8 1 4 16,-21 7 11-16,-15 3 9 16,-27 2 32-16,-15 3 11 15,-9-6 6-15,-2-4-7 16,13-8-32-16,7-7-15 0,15-4-38 15,6-4-133-15</inkml:trace>
  <inkml:trace contextRef="#ctx0" brushRef="#br1" timeOffset="39751.6308">22881 5184 402 0,'-18'0'246'0,"-24"0"-14"0,9 0-44 0,12 0-53 16,9 0-18-16,17-1-37 15,18-2-13-15,27-3-18 16,17-1-13-16,39-1-2 15,14 0 4 1,28 0-1-16,7 4 0 16,-3 1-7-16,-9 3-6 0,-24 0-7 15,-14 2-2-15,-31-2-1 16,-17 0-3-16,-26-2 2 16,-11-3 0-16,-17-3-2 15,-3 3-1-15,-8-2-5 16,-3-3-4-16,-2 5-2 15,-2-3 0-15,-1 1 1 16,0 2 0-16,2-1 0 16,1 1 2-16,4 2-1 15,0-1 1-15,-4-3 0 16,2-1 0-16,-2-4 1 16,3 3-1-16,6-1-10 15,4 5-6-15,12 5-10 16,5 0-2-16,14 9 7 15,6 4 4-15,9 9 10 0,6 2 2 16,0-2 3-16,-6 0 1 16,-10-7 4-16,-8-3 2 15,-17-6 14-15,-4-5 15 16,-10-1 18-16,-3 1 8 16,-14 1 6-16,-5 0-13 15,-13 0-14-15,-3 3-11 16,3 4-16-16,2-1-7 15,9 4-77-15,4-4-87 16</inkml:trace>
  <inkml:trace contextRef="#ctx0" brushRef="#br1" timeOffset="40052.612">24212 5414 633 0,'2'-11'408'16,"1"-6"4"-16,14 8-220 0,3 6-36 15,9 13-62-15,6 8-17 16,11 11-22-16,5 5-8 15,3 2-9-15,-3-1-8 16,-12-5-11-16,-9-5-5 0,-10-6-60 16,-2-6-51-1,-9-7-141-15,-1-4-119 0</inkml:trace>
  <inkml:trace contextRef="#ctx0" brushRef="#br1" timeOffset="40402.244">24686 5458 377 0,'3'-10'285'0,"5"-9"55"15,-2 3-84-15,-6 8-75 0,-6 1-23 16,-11 7-43 0,-12 5-14-16,-22 17-29 0,-8 6-14 15,-14 11-19-15,3 3-5 16,12-6-12 0,6-4-2-16,20-9-2 15,4-5-2-15,11-6-1 16,7-4-1-16,9-5 0 15,4-3 0-15,0-1 0 16,-3 1 1-16,0-1-2 0,0 0-2 16,0 0-3-1,0 1 0-15,0-1-1 0,0 1 1 16,0 0 1-16,0-2 1 16,0 1-1-1,0 0 0-15,0 0 4 0,0 0 3 16,0 0 5-16,0 0 0 15,0-1-6-15,-1 1-4 16,0 0-1-16,0 1-61 0</inkml:trace>
  <inkml:trace contextRef="#ctx0" brushRef="#br1" timeOffset="350330.7532">2067 5409 566 0,'-5'11'292'16,"-7"4"-67"-16,-3 23-120 16,-8 7-26-16,-2 12-33 15,-1 3-18-15,7-6-17 16,6-6-2-16,8-20 1 16,8-8 6-16,8-20 21 15,5-9 6-15,-1-18 4 16,4-7-2-16,-8-10-17 15,4-3-2-15,-4-3-3 16,-3 2-1-16,-7 5 6 0,1 10-1 16,2 12-1-16,-1 7-4 15,9 14-15-15,2 7-5 16,11 13-6-16,8 10-2 16,17 8 2-1,1 0-1-15,4 4 4 16,0-1-1-16,-9-1 2 0,-5-3 0 0,-15-6-3 15,-14-2-1-15,-23-2 3 16,-13 2 6-16,-23 0 15 16,-14-6 6-1,-14-12 2-15,1-10-4 0,11-12-13 16,12 0-8-16,25-2-47 16,11 2-69-16,17 7-171 15</inkml:trace>
  <inkml:trace contextRef="#ctx0" brushRef="#br1" timeOffset="350704.6254">2744 5572 609 0,'-13'0'276'16,"-13"2"-127"-16,4 4-58 0,8 8-59 16,5 0-15-16,14 2-12 15,8-5 0-15,17-5 13 16,3-3 4-16,5-6 2 16,-5 1-1-16,-12-2-3 15,-4 3-3-15,-20 5 8 16,-13 1 4-1,-18 9 2-15,-6 6 2 0,-4 4-6 16,5 4-5-16,11-5-6 16,13-1-2-16,22-1-1 15,14-3 1-15,22-4 5 16,3-6-1 0,10-8-7-16,3-1-52 15</inkml:trace>
  <inkml:trace contextRef="#ctx0" brushRef="#br1" timeOffset="351019.456">3315 5626 628 0,'2'-2'358'0,"10"2"-43"31,10 4-117-31,18 12-105 0,6 6-6 0,6 13-15 16,0 5-6-16,-13 19-21 15,-9 10-15-15,-25 11-22 32,-12-3-6-32,-28-12 2 15,-5-9 0-15,-13-17 7 0,-5-8 5 0,2-18 8 32,6-13 3-32,15-22-3 0,11-10-9 15,25-21-17 1,6-5-10-16,31-17 0 0,14-4 12 15,16 3 23-15,1 6 8 16,-21 28-2-16,-13 13-15 16</inkml:trace>
  <inkml:trace contextRef="#ctx0" brushRef="#br1" timeOffset="351541.245">3809 5706 709 0,'5'-2'307'16,"9"7"-153"-16,-1 11-73 0,-2 19-49 16,-2 9-4-16,-3 7-5 15,0-2-1-15,7-17-1 16,4-11 6-16,9-25 26 15,4-11 12-15,3-21 20 16,-1-11 0-16,-3-1-23 16,-4 2-12-16,-12 16-89 15,-9 8-238-15</inkml:trace>
  <inkml:trace contextRef="#ctx0" brushRef="#br1" timeOffset="351947.7239">4257 5742 733 0,'-7'-1'345'0,"-1"1"-143"16,0 4-64-16,3 11-66 16,2 5-22-16,0 10-25 15,3 3-8-15,3-2-9 16,-2-3-1-16,15-10 4 15,6-6 3-15,10-12 4 16,8-6 2-16,-7-14 4 16,-2-1 0-16,-17-7 3 15,0-1-2-15,-10 3-2 16,-6 3-5-16,0 13-18 16,-4 8-9-16,-2 11-12 15,0 8 0-15,4 9 8 16,5 4 5-16,13-1 5 15,7-3 0-15,5-10 5 16,6-7 5-16,-5-13 19 16,2-6 21-16,-7-9 35 15,-6-4 11-15,-7-1-1 0,-10-3-17 16,-7 4-32-16,-8 1-18 16,6 8-96-16,-1 4-96 15</inkml:trace>
  <inkml:trace contextRef="#ctx0" brushRef="#br1" timeOffset="352281.285">4800 5865 589 0,'7'8'322'16,"5"3"-63"-16,6-2-88 16,1 0-9-16,2-9-17 15,4-3-15-15,-4-11-29 16,-2-5-15-16,-1-10-25 15,-5-1-10-15,-4 1-11 16,-9 0-7-16,-15 5-18 16,-9 3-9-16,-21 9-22 15,-4 9-5-15,-4 21-6 16,11 5 2-16,13 21 13 16,9 5 1-16,20 8 6 15,-3 9 1-15,19-7 4 16,6-6 4-16,3-8-1 15,7-8 2-15,-10-8 2 16,-2-4-1-16,-5-12-2 16,-4-6-53-16,-4-13-224 15</inkml:trace>
  <inkml:trace contextRef="#ctx0" brushRef="#br1" timeOffset="352446.7729">5048 5691 1045 0,'8'-2'428'16,"8"5"-262"-16,-2 12-60 16,-9 16-48-16,0 10-7 15,-5 11-12-15,0 2-6 0,0-4-13 16,0-9-32-16,7-17-178 16</inkml:trace>
  <inkml:trace contextRef="#ctx0" brushRef="#br1" timeOffset="352579.8357">5170 5429 1182 0,'-4'-4'473'0,"-3"-3"-334"16,-1 6-81-16,8 12-199 0,2 4-235 16</inkml:trace>
  <inkml:trace contextRef="#ctx0" brushRef="#br1" timeOffset="352858.8318">5363 5519 998 0,'7'-15'430'0,"5"-20"-230"16,6-4-77-16,0 4-74 0,-5 1-16 16,0 7-21-1,-2 8-7-15,-7 8-3 0,1 4 1 0,-5 13 6 16,-4 7 3-1,4 13 0 1,-1 8-1-16,10 12-5 0,9 4-4 16,7 6-2-16,7 6 1 15,-4 2 0-15,-5 1 0 16,-15 5 1-16,-10-4 1 16,-19-4 2-16,-7-9 0 15,-6-17 5-15,-4-12 2 16,-7-21-1-16,0-6-65 15</inkml:trace>
  <inkml:trace contextRef="#ctx0" brushRef="#br1" timeOffset="353508.9397">5965 5859 477 0,'-1'-12'312'0,"-6"-18"15"0,-1 3-69 15,4-2-87-15,-8 0-32 16,-1 6-55-16,-3-1-19 16,-7 11-38-16,4 6-15 15,-8 12-33 1,3 11-14-16,0 12-1 0,2 4 5 15,15 9 18-15,7 6 9 16,17-7 7-16,10-2 5 16,6-14 5-16,5-12 2 15,-2-12 2-15,-5-5 2 16,-2-12-2-16,-6-4 1 16,-1-11 0-16,-6-3 0 0,-5 1 1 15,-4 1-4 1,-9 11-8-16,-4 6-8 0,-8 10-17 15,5 6-3-15,-4 12-2 16,2 5 4-16,10 9 9 16,1 2 2-16,12 6 6 15,6-2 2-15,5-8 3 16,4-6 3-16,5-11 4 16,-1-6 3-16,-1-9 4 15,-1-8 4-15,-4-13 11 16,0-7 3-16,-6-1 4 15,-3-2 7-15,-8 4 2 16,-2 3-2-16,-4 12-7 16,0 10-14-16,1 18-22 15,-3 11-4-15,0 14-7 0,2 8 4 16,0 18 3 0,1 1 1-16,2 7 0 15,10 6 0-15,-2-18 5 0,0-2 2 0,-3-18-1 16,-8-17 3-16,5-11-45 15,1-10-75 1,-1-12-235-16</inkml:trace>
  <inkml:trace contextRef="#ctx0" brushRef="#br1" timeOffset="353610.2661">6308 5943 875 0,'5'-1'410'0,"12"-4"-167"15,4 1-90-15,8-2-97 16,7 1 6-16,6-3-260 0</inkml:trace>
  <inkml:trace contextRef="#ctx0" brushRef="#br1" timeOffset="353983.078">6877 5674 669 0,'-14'-11'323'0,"-17"-10"-106"0,1 2-55 16,3 8-58-16,0 8-15 16,6 7-41-16,7 6-21 15,10 7-25-15,5 2-4 16,16 2 2-16,3 0 3 16,8-6 6-16,-3-2 1 15,-8-5-1-15,-4 0 0 16,-14-4 0-16,-10 3-1 15,-19-1-3-15,-6-1-1 16,-9 2-4-16,4-1 0 16,14 6 22-16,9 1 11 15,17 5 35-15,5 1 17 16,16 2 7-16,10 1 2 0,14-7-15 16,5-2-11-16,0-9-23 15,0-6-10-15,-5-11-80 16,1-7 87-16</inkml:trace>
  <inkml:trace contextRef="#ctx0" brushRef="#br1" timeOffset="354527.4227">7590 5644 720 0,'10'0'313'0,"21"3"-136"16,7-1-37-16,16 4-12 15,3 0-17-15,-1-2-41 16,-1-1-18-16,-7-5-29 15,-7 1-6-15,-13-3-51 16,-8 1-29-16,-20 1-106 16,-7 2-56-16,-15 0-48 0,-5 2 19 15,-5 2 101 1,-2-3 59-16,12 4 162 16,0-3 53-16,9 6 67 15,11 5 22-15,-2 7-33 16,4 5-31-16,6 7-47 15,-5 1-20-15,6 4-34 16,2-2-11-16,-2-6-17 16,1-5-8-16,-1-12-213 15</inkml:trace>
  <inkml:trace contextRef="#ctx0" brushRef="#br1" timeOffset="354833.3072">8331 5756 511 0,'-8'-11'338'16,"-2"-8"5"-16,-5 1-183 0,-3 6-44 16,-3 7-69-16,-3 5-26 15,-2 5-31-15,-1 8-11 16,8 7-1-16,3 4 3 15,13 9 14-15,6 0 10 16,16-3 30-16,10-5 15 16,9-15 39-16,1-5 20 15,-7-14 19-15,-6-9 0 16,-17-10-16-16,-4-4-22 0,-16 1-67 31,-7 4-69-31</inkml:trace>
  <inkml:trace contextRef="#ctx0" brushRef="#br1" timeOffset="355444.3387">9325 5827 613 0,'4'-7'323'0,"1"-11"-74"0,0 0-42 15,-5-4-52-15,-7 0-20 16,-6 1-38-16,-7 1-18 15,-10 10-51-15,-1 9-23 16,-8 14-34-16,1 8-9 16,1 14 9-16,11 8 6 15,21 6 17-15,8 1 7 16,29-9 9-16,2-8 3 16,12-17 4-16,0-9 1 15,-5-10 2-15,-6-8-1 0,-14-10 1 16,2-5 0-16,-8-7 0 15,-3-6 2-15,-8 5 2 16,-6 4 7-16,-2 13-3 16,-1 7-9-16,4 16-14 15,1 9-11-15,2 15-5 16,5 6 4-16,5 5 8 16,4 4-64-16,3-4-194 15</inkml:trace>
  <inkml:trace contextRef="#ctx0" brushRef="#br1" timeOffset="355663.5575">9611 5951 920 0,'13'5'374'15,"19"10"-222"-15,2 2-41 16,-6 5-37-16,-5 1-14 15,-10-3-28-15,-6-3-11 16,1-4-15-16,1-2-40 16,1-9-101-16,4-2-110 15</inkml:trace>
  <inkml:trace contextRef="#ctx0" brushRef="#br1" timeOffset="355810.5947">9833 5990 587 0,'-3'-2'346'16,"-9"-3"-30"-16,-3 7-68 0,-3 0-72 15,-5 6-31-15,-7 5-55 16,-4 3-24-16,-5 2-40 16,-5 2-8-16,6 1-8 15,8-3-2-15,15 0-92 16,11-4-90-16</inkml:trace>
  <inkml:trace contextRef="#ctx0" brushRef="#br1" timeOffset="356148.0002">10272 5250 689 0,'3'-14'388'15,"4"-14"-72"-15,-6 14-138 16,-4 8-46-16,2 16-72 16,-4 10-25-16,-2 31-34 15,3 15 0-15,6 21 1 16,5 5 0-16,10-9 2 15,-4-8-5-15,-2-17-145 16,-8-8-223-16</inkml:trace>
  <inkml:trace contextRef="#ctx0" brushRef="#br1" timeOffset="356377.8286">10290 6041 697 0,'-1'1'450'0,"-1"4"-12"16,1-1-194-16,1-4-54 15,0 0-67-15,0 0-24 16,0 0-43-16,0 0-16 15,0 0-48-15,0 0 35 0</inkml:trace>
  <inkml:trace contextRef="#ctx0" brushRef="#br1" timeOffset="360485.868">19167 4012 375 0,'1'-6'239'0,"4"-1"29"16,-3 0-43-16,0-1-24 16,-2 0-7-16,-4-1-40 15,-6 0-21-15,-4 3-44 16,2 0-18-16,-4 4-33 31,0 3-16-31,2 8-22 0,-2 5-7 16,5 5-7-16,8-1 1 15,3 3 1-15,10-3 4 16,15-2 6-16,5-1 2 0,12-7 4 0,2-3 4 16,-20-10 8 15,-11 3 27-31,-1 0 35 0,30-18 19 0,-17-4 25 0,-13-6-18 15,-32 4-23 1,-11 0-18-16,-9 5-34 16,-3 5-9-16,3 12-15 15,6 5-5-15,8 9-4 16,3 4-3-16,12 7-2 16,3 1-1-16,10 0 2 15,8 2 0-15,6-5 4 16,8 0 1-16,7-6 3 15,3-3 0-15,0-8 2 16,-3-2 2-16,-6-8 4 16,-4 0 3-16,-10-6 2 15,-5-4 1-15,-11-3 1 16,-9-2-1-16,-12 3 0 16,-4 4-3-16,-1 12-6 15,2 2-3-15,8 13-6 16,4 5-3-16,7 2 0 0,7 2 1 15,11 0 0-15,6-2 3 16,8-5 3-16,3-4 1 16,-2-9 5-16,3-2 3 15,-11-8 16-15,-5 0 13 16,-14-3 14-16,-8 2 3 0,-9 4-11 16,-3 1-14-16,7 6-17 15,5 0-6-15,12-1-24 16,3 1-78-16</inkml:trace>
  <inkml:trace contextRef="#ctx0" brushRef="#br1" timeOffset="361922.8372">19208 4064 479 0,'0'-4'255'16,"0"-3"-45"-16,3-2-38 0,1 1-19 16,-1 4 2-16,-1-1 1 15,-1 3-10-15,-1 1-35 16,0 1-19-16,0 0-42 15,0 0-14-15,0 0-17 16,0 0-4-16,0 0-4 16,3 12-1-1,11 33 0-15,-14-28 0 16,4 3 5-16,-5-2 3 16,1 6 3-16,3 3 1 0,-3-1 0 15,5 6-2-15,-1 1-3 16,-1 3-3-16,2 10-5 15,2-6 0-15,-3 2-3 16,3 1 0-16,-3-8 0 16,1 5-1-16,3-4 0 15,-2 1 0-15,1 0 1 0,-2 0 2 16,0-1 15-16,-2 2 6 16,-1 1 7-16,-1 1 0 15,-1 10-6-15,0-3-2 0,-3 1-4 16,-1-5-2-16,-1-5-7 15,1 2-5-15,4-2-4 16,0 1 1-16,4 1-2 16,3-1 0-16,0 3 1 15,1 1-2-15,-2-3 0 16,0 3 1-16,-4-2-2 16,-2 1 2-16,-5-4 0 15,1 0-2-15,-1-4 1 16,2 0 0-16,4 1-1 15,0-3 0-15,2 0-1 16,2 0 0-16,-4 5 0 16,0 2 0-16,-2 0 0 15,-2-1 0-15,-2 1 1 16,0-5-1-16,1 3-1 16,2-2 0-16,2-3 1 15,1 0 0-15,2-5 0 0,1-2 0 16,-2-1 0-16,-1-1 0 15,0 2 1-15,3-1 0 16,-4-5 1-16,0 0-1 16,0-4 0-16,-1 1 1 15,-1 0-1-15,1-3 0 16,-2-1 3-16,-1-1-1 0,-1-5 6 16,-4-1 2-16,-1-6 2 15,-1-1 2-15,-6-14-2 31,1-2-2-31,1-9-2 0,0-6-3 16,5-2-4-16,1-2 3 0,5 13-3 16,2 5 0-16,1 17-4 15,-1 6-7 1,-2 11 1-16,-2 4-1 0,4 9 4 16,1 2 2-16,5 6-1 15,5 2 0-15,6-5-2 16,3-9 1-16,7-12 5 15,4-10 2-15,8-16 7 16,6-6-1-16,-5-15 0 0,-1-3 5 16,-13 1-1-16,-10 3 3 15,-7 14-14 1,-6 5-20-16</inkml:trace>
  <inkml:trace contextRef="#ctx0" brushRef="#br1" timeOffset="362642.3666">19616 6449 845 0,'5'-1'412'16,"4"-1"-131"-16,6 10-175 15,0 3-40-15,2 16-25 0,-4 4-2 0,-8 1-3 16,-5 0-5-16,-6-3-7 15,0-3-3-15,3-12 1 16,3-8 5-16,6-18 2 16,4-7-1-16,8-12-10 15,3-5-6-15,2 5-6 16,1 2 0-16,-2 16 5 16,-1 6-1-16,-6 12-2 15,-1 5-3-15,-3 7-5 16,-3 1 1-16,-3 6 3 15,-5-5 1-15,-1 1 0 16,-3-3 0-16,3-12 1 16,5-4 2-16,6-14-1 15,10-2 0-15,3-4-3 16,-6-6-1-16,2 15-3 16,-10-2 0-16,2 15 0 0,-1 5 1 15,-7 8 6-15,0 5 1 16,-3 2 2-16,4 4-2 15,1-1 22-15,0-4-87 16,6-2-192-16,-1-3-104 16</inkml:trace>
  <inkml:trace contextRef="#ctx0" brushRef="#br1" timeOffset="363017.9463">20196 6727 493 0,'8'-3'327'15,"12"-6"23"-15,-3 0-60 16,4-6-82-16,1-2-30 0,-1-5-49 15,-1-3-15-15,-6-2-9 16,-3 3-3-16,-10 6-10 16,-6 4-12-16,-12 10-36 15,-11 2-17-15,-8 5-26 16,-2 9-2-16,4 2-2 16,8 2 0-16,10-1-1 15,6-6-2-15,12 0-2 16,3-2-1-16,11-3 2 15,6 0 0-15,4-4 5 16,4 0 3-16,-1 1-2 16,-2 4-1-16,-5 11-2 0,-4 3-3 15,-1 15 4-15,-7 3 0 16,-7 10 0-16,-3 6 2 16,-10-5 3-16,-3-4 2 15,-7-12 4-15,-5-9 2 16,-10-14 3-16,3-7-13 15,-1-19-73-15,5-13-66 16,18-19-144-16,7-7-84 16</inkml:trace>
  <inkml:trace contextRef="#ctx0" brushRef="#br1" timeOffset="363349.6148">20188 6335 1029 0,'9'-3'450'15,"9"-3"-227"-15,14 6-135 16,6 0-25-16,8 1-34 16,-2 1-9-16,-11-3-3 15,-3-1 0-15,-13-5 3 16,-11-2 9-16,0-5 2 15,-3 0-2-15,-3-1-5 0,0 1-11 16,-2 7-25-16,2 5-8 16,6 5-6-16,2 9 1 15,4 9 15 1,-2 2 6-16,2 4 13 0,-4-2 9 16,-7-5 8-16,-3-3 1 15,-8-13-31-15,5-2-125 16</inkml:trace>
  <inkml:trace contextRef="#ctx0" brushRef="#br1" timeOffset="364466.6895">19223 2027 432 0,'4'-5'253'16,"0"-2"-2"-16,0-3-19 15,-4 3-16-15,0 3-23 0,-3 2-57 16,2 2-33-1,0 0-55-15,0 0-11 16,0 0-11-16,0 5-2 16,0 6 2-16,1 33 2 0,0-28 0 15,0 0-2-15,2 7-1 16,-1 3-2-16,2 1-4 16,0 5-1-16,-2 2-3 15,4 4-3-15,-2 4-1 16,0 0-2-16,2 3-2 15,1-4-1-15,2-4-1 16,-1-2 0-16,1-6-1 0,-2 1 0 16,-4 0 5-1,-1 2 7-15,-1 4 13 0,-3 1 5 16,-1-1 5-16,-2-1-3 16,2 9-12-16,0 2 0 15,1 3 5 1,1-1 0-16,-1-7 0 0,3-4-2 15,4-3-15-15,-2 2-1 16,-3 3-3 0,-1 0 0-16,-6 5-2 15,-1 3 1-15,1 5-1 0,0 2-2 16,0 1 0-16,3-6 0 16,1-6-1-16,2-5 1 15,3-5-1-15,1 2 1 16,-2-2 0-16,-1 1 0 0,-5 0 0 15,2 3 0 1,-1 2-1-16,2 2 0 16,0 1-1-16,2 0 1 15,1-6 1-15,0-6-1 0,1-5 1 16,3-5 1-16,-3-4 1 16,-1-5 6-16,0-8-61 15,-4-3-71-15</inkml:trace>
  <inkml:trace contextRef="#ctx0" brushRef="#br1" timeOffset="365064.8066">19296 1984 740 0,'-7'0'336'0,"-9"5"-142"0,0-2-43 16,-6 13-47 0,-2 2-16-16,-1 5-36 0,1 5-16 15,0 0-20-15,2 1-2 0,6-3-2 16,-1-2 1-1,12-8 0-15,-2-6-2 0,7-9 38 16,4-1 17 0,-1-7 9-1,6-2 3-15,0-7-29 0,3-5-19 16,5-4-8-16,1-2-4 16,-1 1-10-16,0-2 2 0,-5 4 2 15,-3 5 5 1,-4 6 10-1,-3 3 1-15,-1 10-9 16,1 4-6-16,4 6-12 0,4 8-1 16,12 7 1-16,6 0 2 15,13 8 0-15,6-1 0 16,-1-2-57-16,-4-3-97 16</inkml:trace>
  <inkml:trace contextRef="#ctx0" brushRef="#br1" timeOffset="365490.2358">19576 2145 463 0,'6'6'262'0,"8"3"-6"15,4 4-91-15,5 6-40 0,1-1-3 16,-1 2-18-16,-4-2-12 16,-10-1-3-16,-2-3 1 15,-8-2 14-15,-5-5 3 16,-3-8 5-16,-2-6-8 16,6-8-38-16,2-6-16 15,11-6-34-15,7-1-9 16,12-1-7-16,5 3 0 15,3 8-4-15,1 5-1 16,-10 7 1-16,-5 3 1 16,-11 5 6-16,-4 6 4 15,1 7 5-15,0 5 4 16,1 8 0-16,-1 2-1 0,-5 6-4 16,-2 4-2-16,-1-2-2 15,0-1 1 1,1-17-31-16,1-5-78 0,5-16-178 15</inkml:trace>
  <inkml:trace contextRef="#ctx0" brushRef="#br1" timeOffset="366087.4893">19561 1850 641 0,'-3'-3'445'0,"-3"-6"27"0,6 5-259 0,3 2-51 31,12 2-77-31,7 1-20 16,12 4-10-16,4 0-3 16,12 2-14-16,3-1-13 15,9-1-12-15,-5-3-3 16,-6-2-2-16,-10-3 6 16,-13-2 0-16,-5-1 0 0,-10 2-2 15,-2 1-4-15,-11 2-2 16,-4 0 1-1,-9-4 0-15,-1 0 1 0,0-7 0 16,3-2-1-16,-1-1-1 16,0 0 0-16,2 3-3 15,1 1 1-15,6 4-3 16,4 2-1-16,0 0-3 16,4 1-2-16,4 8-4 15,-3 2 2-15,4 9 0 16,4 4 3-16,2 5 5 15,2 4 3-15,1-1 3 0,-6-4 2 16,-9-1 19-16,-4-3 16 16,-13 1 24-1,-4 1 4-15,-5-1-14 0,2 2-15 16,2-2-23-16,3-7-6 16,12-9-7-16,2-3-25 15,10-10-61-15</inkml:trace>
  <inkml:trace contextRef="#ctx0" brushRef="#br1" timeOffset="367145.5155">17949 3982 517 0,'-8'0'260'0,"-3"-1"-48"16,4 1-39-16,7 0-16 16,8 4-4-16,11 0-19 15,7-1-13-15,6 0-10 16,-1-6-7-16,-1 2-13 16,-2-1-9-16,1 3-14 15,1-1-10-15,8 0-22 16,1 0-7-16,15-2-13 15,12-1-3-15,3-3-4 16,6-1-1-16,1-5-3 16,-1 1 1-16,8 1-5 15,-2 0 0-15,-11 10 1 16,-5 2-1-16,-24 6 4 0,-6 2 0 16,-12-2 1-1,-5-3-1-15,-1 0 2 16,-4 0 0-16,3-5-1 0,0-3 1 15,4-1-3 1,5 0-9-16,1-4-142 0,-3-2-69 16</inkml:trace>
  <inkml:trace contextRef="#ctx0" brushRef="#br1" timeOffset="367654.9288">18227 3817 674 0,'1'-2'366'0,"3"-2"-94"15,-4 3-88-15,-1 1-41 16,-1 0-62-16,1 0-29 15,-6 11-29-15,-48 47 1 16,22-23 0-16,-5 1 7 16,-5-7 2-16,-3-8 1 0,1-4-4 15,5-7 1 1,7-5 44-16,10-2 20 16,14-8 14-16,6 0-9 15,11 0-52-15,7-3-27 0,19 13-11 16,6 6-4-16,8 9 0 15,-1 3 4-15,-5 0-1 0,-2-2 3 16,-7-3-9 0,-2-1-85-16</inkml:trace>
  <inkml:trace contextRef="#ctx0" brushRef="#br1" timeOffset="368105.2486">17721 3485 737 0,'1'10'316'0,"7"8"-160"16,6-3-16-16,13-5 11 16,1-4-19-16,2-6-8 15,-2-1 11-15,-9-13-8 16,-6-6-3-16,-7-14-16 15,-2-5-22-15,-8-18-26 16,-4-3-11-16,-1-9-23 16,-2-5-8-16,8 7-14 15,3 4-4-15,8 10-4 16,4 7-3-16,6 10-4 16,4 8-1-16,7 19-81 0,5 8-69 15,3 14-145 1,2 5-120-16</inkml:trace>
  <inkml:trace contextRef="#ctx0" brushRef="#br1" timeOffset="368291.887">17738 3298 841 0,'11'2'398'0,"9"-2"-169"0,19 0-87 15,6 0-27-15,8 0-52 16,-4 0-20-16,-13 0-12 16,-6 0-48-16,-13 1-267 15</inkml:trace>
  <inkml:trace contextRef="#ctx0" brushRef="#br1" timeOffset="368738.8654">18095 3349 864 0,'2'-2'440'15,"0"1"-172"-15,-2 4-76 16,0-3-109-16,1 8-35 0,2 18-12 16,9 35-5-16,-12-33-11 15,3 1-4-15,-1-5-4 16,-4-7 0-16,2-6 1 15,2-6 4-15,-2-9 8 16,3 0 3-16,-3 3-2 16,0-1-6-16,0 1-10 31,0-1-5-31,7-12-2 0,29-27-2 0,-14 27-1 16,1 2 1-16,-3 3-1 15,-5-1 0 1,-7 6-1-16,-6 4-1 15,-8 4 0-15,-4 4 1 0,-7 4 1 0,-2 1 3 32,3 5 0-32,2-3 0 15,7 0 2-15,5-1 2 16,7-1 6-16,1 0 3 0,8-3 2 16,4 2 0-16,3-7-2 15,8 3-4-15,2-9-5 0,3-2-3 16,3-2-139-1</inkml:trace>
  <inkml:trace contextRef="#ctx0" brushRef="#br1" timeOffset="369406.8868">17851 2688 736 0,'-4'-3'342'0,"-2"-2"-128"15,5 2-52-15,8 3-53 0,8 1-28 16,18 4-43-16,8-1 4 16,12 2-6-16,3-1-6 15,4-2-11-15,2-2-3 16,-2-1-3-16,-7-4 4 16,-15-6 2-16,-5 0 3 15,-21-5 2-15,-7 0-10 16,-13 0-9-16,-10 1-5 15,-5 4-12-15,2 5 4 16,3 2 0-16,6 3-3 16,9 0-10-16,6 0 1 15,8 4 4-15,4 2 2 0,8 2 14 16,2 4 1-16,2 3 4 16,-4-1 13-16,-15 4 28 15,-8 4 18-15,-14 1 32 16,-3 5 0-1,0-2-16-15,3 0-15 16,6-8-33-16,3-4-10 16,3-7-8-16,-3-3-54 0,-2 2-157 15</inkml:trace>
  <inkml:trace contextRef="#ctx0" brushRef="#br1" timeOffset="373503.8186">15624 2638 938 0,'2'-8'423'0,"4"-5"-185"0,19 7-126 16,12 4-24-16,31 4-5 15,25 5-2-15,8 0-12 16,10-1-9-16,1 1-23 16,-6-1-8-16,-6-4-11 15,-15-1-2-15,-23-2-26 16,-15-3-29-16,-27 4-103 15,-4 0-52-15,-18 4-211 16</inkml:trace>
  <inkml:trace contextRef="#ctx0" brushRef="#br1" timeOffset="373878.0467">15853 2497 560 0,'4'-6'314'16,"1"-5"-49"-16,-5 5-71 0,-12 11-93 15,-11 4-36 1,-16 10-53-16,-10 5-6 0,0 7-3 16,0 0 0-16,17 1-2 0,7-4 0 31,13-10-7-31,12-2 6 0,12-9 43 16,11 0 22-16,17-2 49 0,8-2 7 15,15 2-21-15,0 2-18 0,-4 1-36 16,-8 1 2-1,-21-1-162-15,-12 1-337 0</inkml:trace>
  <inkml:trace contextRef="#ctx0" brushRef="#br1" timeOffset="374440.347">15768 3139 322 0,'1'0'247'0,"2"-3"42"16,1-1-36-16,-4 3-73 15,0 0-30-15,0 0-37 16,1-3-11-16,3-9-15 16,0-31-13-16,-20 33-35 15,-8 4-15-15,-8 7-23 16,-1 7-2-16,-1 8-6 15,6 4 0-15,4 6-3 16,3 2 0-16,11-1 0 16,10 0 0-16,10-7 16 15,8-4 8-15,8-8 17 16,-4-7 2-16,5-7 1 16,-1-3-4-16,-8-5-4 0,0 1-1 15,-11-1-4-15,-7 0-4 16,0 8-10-16,-5 2-6 15,0 8-4-15,1 6 1 16,3 4 1-16,4 3 2 16,9 3 2-16,6 1-1 15,7-3 7-15,2-1-44 16,1-4-23-16,-4-2-319 16</inkml:trace>
  <inkml:trace contextRef="#ctx0" brushRef="#br1" timeOffset="374621.1173">15940 3256 640 0,'14'0'367'16,"9"1"-29"-16,2 6-190 16,-2 2-29-16,-3 6-47 0,-6 0-20 15,-4 0-31-15,-1 2-6 16,-2-4-112-16,-3-3-108 15</inkml:trace>
  <inkml:trace contextRef="#ctx0" brushRef="#br1" timeOffset="374761.945">16140 3219 762 0,'-1'-1'371'16,"-8"-2"-109"-16,-7 5-56 0,-1 10-52 15,-8 4-19-15,-8 13-52 16,-3 3-26-16,-4 8-37 15,1-1-3 1,10-8-117-16,7-8-128 0</inkml:trace>
  <inkml:trace contextRef="#ctx0" brushRef="#br1" timeOffset="375279.9118">15626 2969 340 0,'-1'-5'251'0,"0"-2"19"0,4 1-92 15,10 2-28-15,15 1-29 16,10 3-10-16,16 0-27 16,6 6-11-16,5 0-23 15,-7-1-10-15,-15 0-17 16,-12-5-5-16,-15 1 0 15,-7-1 1-15,-10-8-4 16,-3 0-4-16,-9-8-9 16,0-1-3-16,2 5-3 15,3 0 2 1,5 7-7-16,3 5-2 0,10 2-3 16,4 5 0-16,3 7 7 15,7 6 3-15,-9 2 9 16,-5 4 15-16,-10-4 36 15,-9-1 13-15,-4-6 16 16,1-4-8-16,-2-3-28 0,1-6 15 16,1 3 221-16</inkml:trace>
  <inkml:trace contextRef="#ctx0" brushRef="#br1" timeOffset="400595.0076">1886 6780 778 0,'-6'-25'401'0,"6"-10"-98"0,1 6-51 16,2 21-86-16,5 19-39 15,-9 23-68-15,-2 20-23 16,0 35-17-16,3 11-4 16,9 8-5-16,8-8 0 0,11-19-4 15,6-13-59-15,2-27-292 16</inkml:trace>
  <inkml:trace contextRef="#ctx0" brushRef="#br1" timeOffset="400895.3776">2318 7068 682 0,'-5'-2'391'15,"-18"-2"-64"-15,-2 9-123 16,-8 15-130-16,-1 6-34 16,8 16-34-1,10 4-6-15,21 6-4 0,7-3 0 16,18-12 4 0,7-7 4-16,-1-22 11 0,2-8 7 15,-10-9 64-15,-11-6 45 16,-17-5 29-16,-10 0-3 0,-9 0-61 15,-7 0-51-15,4 5-102 32,5 2-87-32</inkml:trace>
  <inkml:trace contextRef="#ctx0" brushRef="#br1" timeOffset="401085.5752">2367 7164 984 0,'15'-5'474'16,"12"-2"-145"-16,18 10-219 0,9 8-41 16,2 13-34-16,0 4-12 0,-9 12-11 0,-7 5-3 15,-7 0 16-15,-8-1-76 32,-14-15-116-32,1-1-131 15</inkml:trace>
  <inkml:trace contextRef="#ctx0" brushRef="#br1" timeOffset="401231.2725">2883 7184 401 0,'-14'-6'402'15,"-9"-8"-53"-15,-14 24 110 16,-6 11-165-16,-5 22-142 16,0 11-44-16,1 9-65 15,7 1-19-15,10-9-134 16,12-4-47-16</inkml:trace>
  <inkml:trace contextRef="#ctx0" brushRef="#br1" timeOffset="401531.6442">3005 7132 874 0,'0'-4'429'0,"-5"2"-154"16,-2 2-79-1,3 15-98-15,-3 8-33 16,8 10-40-16,7 4-5 16,9-1-4-16,6-5 0 15,5-11 3-15,3-5 2 16,0-16 8-16,-2-10 2 15,-4-11-1-15,-3-3-1 0,-9-6-11 16,-3-3-38-16,-10 0-171 16,-3 3-163-16</inkml:trace>
  <inkml:trace contextRef="#ctx0" brushRef="#br1" timeOffset="401626.2219">3113 6945 405 0,'-3'-4'334'15,"-5"1"49"1,1 0-113-16,2 5-170 0,5 7-57 15,13 5-110-15</inkml:trace>
  <inkml:trace contextRef="#ctx0" brushRef="#br1" timeOffset="402134.1813">3560 7069 624 0,'-12'-3'345'16,"-12"-3"-72"-16,2 5-126 0,9 7-111 16,7 4-25-1,11 4-11-15,10 2 5 0,6-2 18 16,3-3 2-16,-1-1-3 15,-2-5-1-15,-8 0-3 16,-3-1 3-16,-16-3 4 16,-6 2 0-16,-10-1-3 0,-3 3-5 15,0 4-5-15,-3 3-5 16,5 6-6 0,4 5-2-16,16 5-6 0,12 1 3 15,13 0 4 1,8-6 4-16,2-9 10 0,0-10 6 0,7-11 4 15,-1-7 1-15,3-10-4 32,-5-7-1-32,-7-5 0 0,-6-2 17 15,-10 0 47-15,-4 4 15 16,-9 8 24-16,-5 8-6 0,-3 13-43 16,-1 6-16-1,-5 17-30 1,8 2-13-16,12 12-7 0,6 3-3 15,13 1-1-15,-2 2 0 16,-1-8-114-16,3-2-234 16</inkml:trace>
  <inkml:trace contextRef="#ctx0" brushRef="#br1" timeOffset="402684.8155">4947 7107 819 0,'-8'-5'380'0,"-13"-3"-137"16,-12 1-48-16,-15 7-62 15,-3 8-29-15,8 11-63 16,9 8-23-16,19 7-22 0,14 3-5 16,11-1-1-16,15 1 1 15,19-11-1-15,7-7 1 16,5-12 4-16,-10-8 5 15,-19-10 13-15,-12-3 9 0,-17-3 12 16,-10 0-1-16,-13 2-7 16,-10 1-9-16,-1 6-15 15,3 0-40-15,11 3-304 16</inkml:trace>
  <inkml:trace contextRef="#ctx0" brushRef="#br1" timeOffset="402857.435">4998 7157 894 0,'10'-5'411'0,"24"-5"-177"15,13 2-75-15,3 2-81 16,5 0-24-16,-10 4-32 16,-10-4-10-16,-12 5-23 0,-6 6-42 15,-16-1-100-15,-2 6-97 16</inkml:trace>
  <inkml:trace contextRef="#ctx0" brushRef="#br1" timeOffset="402968.4567">5194 7166 612 0,'-6'9'339'16,"-8"8"-89"-16,10 7-116 0,1 2-28 16,3 5-68-16,5 1-16 15,4-1-40-15,2-4-197 16</inkml:trace>
  <inkml:trace contextRef="#ctx0" brushRef="#br1" timeOffset="403219.3454">5403 7185 874 0,'11'-3'460'16,"4"-2"-124"-16,1 13-179 16,-4 9-53-16,-11 8-47 15,-6 8-5-15,0 1-6 16,-2 0-4-16,1-8-13 15,6-6-8-15,1-17-10 0,4-9-3 16,6-15-3-16,1-8-2 16,7-5-1-16,4 5-1 15,3 10 2-15,1 6 4 16,-3 14 7-16,-6 10 4 16,-8 15 3-16,-3 9-2 15,-6 11-5-15,1-1 14 16</inkml:trace>
  <inkml:trace contextRef="#ctx0" brushRef="#br1" timeOffset="403754.5993">6622 7130 627 0,'-16'0'327'0,"-19"6"-77"31,-5 3-99-31,7 9-74 0,4 4-21 0,16 5-22 16,12 3-15-16,14 4-1 15,15-1 12-15,12-6 27 16,5-5 9-16,1-15 14 16,-4-7-3-16,-11-18 1 15,-6-5 6-15,-12-14 19 16,-10-8 4-16,-7-8-17 16,-10-4-13-1,1-11-47-15,5-3-15 0,10-1-17 16,9 4-9-16,11 18-8 15,4 12 0-15,4 23-165 0,8 12-105 16</inkml:trace>
  <inkml:trace contextRef="#ctx0" brushRef="#br1" timeOffset="403942.5865">6898 7129 988 0,'2'-1'428'0,"2"8"-237"16,1 2-53-16,1 13-72 16,0 8-23-16,-1 1-20 31,-1 4-9-31,0-4-71 16,3-3-115-16</inkml:trace>
  <inkml:trace contextRef="#ctx0" brushRef="#br1" timeOffset="404219.5238">7421 7260 733 0,'-5'8'404'0,"-10"10"-90"16,-3 4-34-16,-15 1-100 0,-9-1-48 15,-10-10-64-15,-1-8-24 16,7-7-22-16,7-10-8 15,13-3-10-15,3-4-5 16,13-2-19-16,8 5-8 16,14 1-2-16,12 2 1 15,8 5 24-15,10 8 11 16,5 8 15-16,-2 9 4 16,-4 14-2-16,-6 0-4 0,-17 7-6 15,-4-2 29-15</inkml:trace>
  <inkml:trace contextRef="#ctx0" brushRef="#br1" timeOffset="404543.329">7729 7218 1188 0,'-15'-9'497'0,"-18"-8"-291"0,-2 7-65 15,6 12-76-15,3 9-26 16,14 13-35-16,8 6-5 16,16 8-5-16,11 1 1 15,15-2 6-15,9-1 4 16,-6-21 9 0,-3-3-2-16,-11-16 11 0,-9-10 1 15,-6-8 19-15,-9-9 21 16,-1-14 20-16,-11-5 2 15,-2-10-10-15,-4-8-18 0,-3-10-27 16,15-2-7 0,5 5-24-16,10 13-8 0,8 25-20 15,0 15-25-15,9 23-135 16</inkml:trace>
  <inkml:trace contextRef="#ctx0" brushRef="#br1" timeOffset="405106.3197">7964 7360 501 0,'6'3'300'0,"14"3"34"15,7 0-157-15,17 0-49 16,6-4-23-16,2-5-47 16,-3-4-13-16,-14-11 2 15,-9-1 8-15,-16-6 17 16,-12-1 1-16,-18-1-11 15,-11 2-15-15,-13 5-29 0,-2 7-11 16,5 13-26-16,3 7-9 16,12 14-3-16,3 11 3 15,12 16 14-15,9 12 7 16,11 10 7-16,7 2 0 16,4-10 2-16,2-7 1 15,3-11-2-15,1-9 22 16,0-11-194-16</inkml:trace>
  <inkml:trace contextRef="#ctx0" brushRef="#br1" timeOffset="405558.0562">8575 7341 831 0,'-5'-13'387'16,"-8"-14"-155"-16,-4 3-45 0,-6 4-62 16,-4 8-32-16,-5 9-49 15,-1 7-20-15,9 12-19 16,4 5-4-16,14 7 2 16,9 5 5-16,12 0 7 15,11 1 0-15,10-10 4 0,5-7-5 16,0-11-7-16,-1-6 2 15,-9-12-64 1,-6-3-54-16,-12-9-145 0,-8-5-98 16,-13-10-91-16,3 3 70 15,-3-6 255-15,4-3 133 16,13 13 242-16,1-1 22 16,2 17-25-1,1 11-7-15,0 20-56 16,-2 9-29-16,2 19-70 15,-4 14-18-15,-3 17-20 0,0 3-4 16,-5 8-8-16,0-3-7 16,-2-10-14-16,-3-3-3 15,4-17-19-15,4-10 15 16,1-19-213-16</inkml:trace>
  <inkml:trace contextRef="#ctx0" brushRef="#br1" timeOffset="405926.4167">8799 7421 1095 0,'8'-7'443'0,"15"-8"-291"16,4 2-61-16,3 4-53 16,2 3-18-16,-4 2-8 15,-1 0-2-15,-6 7 4 16,-5 0 6-16,-8 10 8 15,-3 4 3-15,-4 0-4 16,-1 6-6-16,3-9-9 16,4-2-3-16,4-10 1 15,-1-4 2-15,7-11 2 16,3-4-3-16,1-10-1 16,4-3 0-16,-2 2-5 0,-1 4 2 15,-2 15 5-15,-1 8 0 16,-8 13 6-1,-3 5 0-15,0 9-8 0,-4 1-2 16,6 3-2-16,2-6-2 16,-2-5 1-16,2-6 25 15,-5-8-173-15,-5-6-143 16</inkml:trace>
  <inkml:trace contextRef="#ctx0" brushRef="#br1" timeOffset="406065.6103">9182 6982 1385 0,'0'0'565'0,"1"0"-364"15,4 7-81-15,0 15-89 0,2 1-14 16,2 14-58-16</inkml:trace>
  <inkml:trace contextRef="#ctx0" brushRef="#br1" timeOffset="406585.3615">10259 7044 1017 0,'1'-1'433'0,"-2"1"-271"15,-8 16-43-15,-5 27-68 0,-7 12-25 16,-7 26-4 0,-1 3-2-16,6-5-1 15,7-11 0-15,14-32-4 16,4-13 1-16,13-29 6 16,3-12 1-16,10-23 1 15,0-18-1-15,-6-17-2 16,-2-7 1-16,-2-4-4 15,-3 4 3-15,1 16-3 16,0 15 0-16,-2 31-5 16,-3 19-4-16,2 35-7 15,-3 14-4-15,7 22 2 16,5 7 2-16,-1 7 0 16,2 2 1-16,-3-12-82 0,-1-9-95 15</inkml:trace>
  <inkml:trace contextRef="#ctx0" brushRef="#br1" timeOffset="406724.8539">10182 7316 964 0,'11'2'388'0,"14"1"-237"16,12 4-96-16,21-2-41 15,10 0-6-15,10 0-101 16</inkml:trace>
  <inkml:trace contextRef="#ctx0" brushRef="#br1" timeOffset="407013.3545">10740 7233 1259 0,'-3'-3'453'15,"-7"-4"-369"-15,17 4-41 16,10 5-26-16,13 3-1 15,24 7-9-15,6-2-2 16,6 1 2 0,-8-1 0-16,-16-4 3 15,-11-3 2-15,-15-3 13 16,-7-3 5-16,-10-8 5 0,-3-1 0 16,-3-3-10-16,1 1-3 15,0 6-7-15,3 8-4 16,-2 11-5-16,-3 4-4 15,-1 11-2-15,-3 1-1 16,-6 3-73-16</inkml:trace>
  <inkml:trace contextRef="#ctx0" brushRef="#br1" timeOffset="407221.2968">11275 7026 1053 0,'6'-12'513'16,"0"-10"-205"-16,3 22-148 0,4 14-56 0,1 25-54 16,3 11-7-1,-3 14-10 1,0 8-2-16,-6 5-6 16,-4 1-2-16,-4-12-8 0,0-16-21 0,-2-27-163 15,0-15-109-15</inkml:trace>
  <inkml:trace contextRef="#ctx0" brushRef="#br1" timeOffset="407512.1038">11296 7003 1053 0,'20'-22'476'0,"17"-19"-236"16,19 26-97-16,6 7-23 15,6 23-43-15,-4 9-11 16,-24 5-21-16,-11 0-7 15,-29-4-11-15,-13 1-4 16,-18 4-7-16,-6-1-3 16,5-9-7-16,10-2-8 15,22-11-23-15,15-3-3 16,21 3-2-16,5 2 6 16,2 7 20-16,-5 6 1 15,-17 13 8-15,-12 2 6 0,-24 1 54 16,-12-1 28-16,-27-10 21 15,-7-5-2-15,-5-14-45 16,5-8-26-16</inkml:trace>
  <inkml:trace contextRef="#ctx0" brushRef="#br1" timeOffset="408317.4643">12665 7265 726 0,'-11'-10'390'15,"-18"-10"-77"-15,-5 3-101 16,-7 9-110-16,5 7-37 0,10 17-58 16,10 6-11-16,22 10-8 15,11 4 4-15,23-6 11 16,12-2 15-16,-2-18 59 15,-5-10 34-15,-16-13 61 16,-17-9 9-16,-13-6-41 16,-2 2-32-16,-10 3-67 15,0 4-21-15,12 7-163 16,5 3-40-16</inkml:trace>
  <inkml:trace contextRef="#ctx0" brushRef="#br1" timeOffset="408719.937">13507 7098 908 0,'5'-19'376'0,"12"-25"-193"15,12 2-44-15,14 10-18 16,5 3 2-16,2 17-35 16,-2 9-24-16,-9 22-33 15,-13 7-12-15,-29 16-6 16,-17 3 0-16,-32 8-2 15,-5 7-1-15,1-5-2 16,9-4-1-16,29-13 0 16,16-7 1-16,24-10 4 15,14-3 1-15,6-6 3 16,2-7-1 0,10-2-10-16,-1-3 1 0,3-10-96 15,-1-1-119-15</inkml:trace>
  <inkml:trace contextRef="#ctx0" brushRef="#br1" timeOffset="408955.5057">14143 6964 1016 0,'-19'-11'505'16,"-7"-13"-183"-16,-14 16-162 16,-1 7-48-16,6 13-72 0,3 10-18 0,19 0-22 15,11 1-3-15,15-7-1 16,10-1 2-16,11-8 2 15,6-5 4-15,1-6 7 16,-14-13 1-16,1 3-4 16,-3 1 1-16,-13 3-2 15,11 10-1-15,-18-2-4 16,-8 2-3-16,0 7 49 16,-5 3-144-16</inkml:trace>
  <inkml:trace contextRef="#ctx0" brushRef="#br1" timeOffset="409209.3919">14375 6933 635 0,'14'3'365'0,"17"4"-35"16,-1 5-72-16,-5 7-74 16,-8-3-33-16,-14 6-51 15,-4-4-26-15,-13-5-31 16,-1 2-8-16,-7-7 17 16,-1 0-109-16</inkml:trace>
  <inkml:trace contextRef="#ctx0" brushRef="#br1" timeOffset="409367.766">13948 7234 1163 0,'7'0'472'16,"26"0"-279"-16,14 1-66 15,20 1-62-15,9 1-8 16,-1-3-32-16,-8 3-6 15,-15-3-182-15,-11 0-109 16</inkml:trace>
  <inkml:trace contextRef="#ctx0" brushRef="#br1" timeOffset="409540.9986">14027 7323 669 0,'3'6'404'15,"1"2"-16"-15,25 2-152 16,9 3-35-16,8-4-54 16,8-3-45-16,3-6-52 15,2-4-6-15</inkml:trace>
  <inkml:trace contextRef="#ctx0" brushRef="#br1" timeOffset="410173.0158">15171 7005 761 0,'0'10'307'15,"-1"6"-164"-15,-6 28-88 16,1 10-26-16,-4 13 21 0,3 4-1 16,8-8 1-16,1-9 0 15,3-25 7-15,-2-13 30 16,2-26 12-16,-3-17-3 16,3-20-17-1,-5-12-33-15,-6-14-21 16,0-3 6-16,-1-7-5 15,2 2-5-15,3 15-3 0,2 14-4 16,4 32-7-16,3 20 0 16,6 37-4-16,4 12-6 15,20 21 3-15,3 4 1 16,7-9 2-16,3-1 0 16,-9-17 1-16,3-5 1 0,-6-18 4 15,-2-13 6-15,-8-19 17 16,-3-12 17-16,-3-18 26 15,-6-10 3 1,-1-6-10-16,-7 0-17 16,-8 2-33-16,0 8-7 15,-3 13-88-15,0 8-57 16,-1 22-163-16</inkml:trace>
  <inkml:trace contextRef="#ctx0" brushRef="#br1" timeOffset="410462.4749">16045 7260 1005 0,'-13'-11'448'0,"-23"-16"-213"0,-3 0-52 0,0 9-80 31,-1 5-26-31,6 14-45 15,3 8-16-15,8 14-11 16,8 2-5-16,17 9 1 16,9 2 7-16,19-2 16 0,5-1 11 15,9-10 11-15,2-5 0 16,-9-15-5-16,-4-3-8 16,-14-18-38-16,-6-5-76 15,-7-10-254-15</inkml:trace>
  <inkml:trace contextRef="#ctx0" brushRef="#br1" timeOffset="410570.2138">16028 7080 593 0,'0'-7'444'0,"0"-10"23"0,0 4-215 15,1 9-73-15,-1 0-124 16,1 8-22-16,-1-4-178 16</inkml:trace>
  <inkml:trace contextRef="#ctx0" brushRef="#br1" timeOffset="410761.9888">16267 6983 1412 0,'0'7'524'16,"3"26"-387"0,2 10-64-16,6 23-24 0,-1 20-4 15,-8 17-18-15,-3 0-4 16,-10-5-5-16,0-12-2 15,3-29-3-15,7-9-45 0,8-21-126 16,2-6-54-16</inkml:trace>
  <inkml:trace contextRef="#ctx0" brushRef="#br1" timeOffset="411205.7707">16260 7396 1410 0,'4'-10'543'0,"12"-7"-401"16,9 1-60-16,17 4-71 16,5 7-10-16,2 6-14 15,-3 6-53-15,-6 5-99 16,-4 1-34-16,-2-6-5 0,-4-5 56 16,-2-9 111-16,-3-8 56 15,-10-5 82-15,-1-3 36 16,-13-7 44-16,-5 0-9 15,-16 3-48-15,-4 4-29 16,-5 15-51-16,1 5-12 16,11 11-23-16,4 8-9 15,8 5-5 1,0-1-1-16,10 0 3 0,3-4 2 16,6-9 3-16,9-4 2 15,2-8 2-15,6-7 0 16,8-1 0-1,2 0-2-15,6 7-3 0,1 6 0 16,-4 8 6-16,-6 6 5 16,-11 5 10-16,-12 1 6 15,-16 5 25-15,-12-2 10 16,-19 2 2-16,-8-1-5 16,0-8-21-16,3-3 339 0</inkml:trace>
  <inkml:trace contextRef="#ctx0" brushRef="#br1" timeOffset="411928.7375">17659 6948 877 0,'1'7'365'16,"1"15"-208"-16,3 16-64 16,0 26-43-16,0 8-6 0,7 11-7 15,-4-1-1-15,2-17-1 16,-2-15-1 0,-4-28 9-16,-1-11 7 0,-4-27 3 15,-2-13-4-15,-3-20-14 16,-1-14-11-16,-3-10-11 15,-3-3-1-15,-1 4-7 16,1 6-5-16,12 22-5 16,6 15-5-16,12 30-5 15,5 21 2-15,9 26 3 16,9 9 4-16,9 13 7 16,-1-7 2-16,1-4 3 15,-7-10 1-15,-8-22 8 16,-2-12 28-16,-10-26 52 15,-5-11 17-15,-4-19 12 0,-6-6-23 16,-11-12-43-16,1 0-19 16,-7-2-30-16,-3 4-36 15,9 22-116-15,-5 10-101 16</inkml:trace>
  <inkml:trace contextRef="#ctx0" brushRef="#br1" timeOffset="413009.9908">18310 7311 976 0,'11'3'406'0,"14"-2"-224"15,1-2-30 1,4-10-49-16,0-1-17 0,-3-3-42 16,-5-4-12-16,-11 1-12 15,-5-2 0-15,-8 2-5 16,-5 2-7-16,-17 6-17 15,-6 6-9-15,-12 7-6 16,-2 8 1-16,7 12 10 0,8 4 3 16,16 11 6-1,9 5 2-15,17-3 4 0,9 0 4 16,14-16 3 0,4-5 2-16,3-14 0 15,-3-10 0-15,-10-8 1 16,1-9 0-16,-11-8 0 15,-4-3 2-15,-1 1 0 16,-8 2-1-16,-6 8-9 16,-2 8-4-16,-11 14-7 15,2 5-3-15,0 16 4 16,1 7 2-16,12 6 4 0,-1 4 2 16,8-2 2-16,7-5 2 15,4-11 2-15,8-8 2 0,4-12 5 16,-5-3 2-16,-2-11 2 15,-4-4-1 1,-5-10-5-16,-2-2 0 0,-7 1-6 16,-1 5-2-1,-4 12-11-15,0 11-6 0,0 12-2 16,2 5 1-16,4 6 9 16,4 1 5-16,6 0 7 0,4-1 4 15,2-7 4 1,0-6 3-16,-8-11 7 15,-3-11 0-15,-5-10 0 16,-1-5-4-16,4-8-11 16,-1-3-7-16,2-6-19 15,-3-4-5-15,3-2-1 16,2 0 4-16,-1 10 26 16,-4 4 17-16,-5 10 39 15,-5 11 13-15,-4 13-10 16,0 7-13-16,2 22-38 15,2 6-14-15,5 21-2 16,3 8 0-16,6 15 2 0,2 4 0 16,1-8 1-1,-1-7 0-15,0-25-4 0,-4-12-13 16,-3-15-77-16,-7-9-40 16,-15-15-102-16,-8-9-25 15,-14-13 68-15,-1-8 47 16,5 3 142-16,5 4 48 15,18 7 26-15,8 8-5 16,10 9-29-16,6 3-9 16,9 7-14-16,12 3-2 0,16 2-7 15,9 4 0-15,11-3 3 16,-9-1 4-16,-7-6 5 16,-5-5 1-16,-22-5-1 15,-8 0 25-15,-13 0 20 16,-9 0 3-16,-12 7-1 15,4-1-27-15,-10 7-26 16,3 5-6-16,3 8-7 16,0 6-1-16,13 10-1 15,0 3 1-15,14 3 2 0,-1-5 3 16,7-11 7 0,0-9 4-16,1-13 26 15,3-8 11-15,-9-10 9 16,-1-6-4-16,-18-11-24 0,-2 2-16 15,-9-1-43-15,-1 8-65 16,6 15-540-16</inkml:trace>
  <inkml:trace contextRef="#ctx0" brushRef="#br1" timeOffset="413371.3638">19707 7348 850 0,'9'0'475'16,"4"0"-93"-16,5 10-184 15,1 3-59-15,-8 7-58 16,-2 4-15-16,-9-1-28 16,-1 0-5-16,1-5-10 0,0-6-3 15,3-7 1-15,2-5 1 16,4-7-1-16,3-8 1 15,4-9-7-15,3-6-4 16,5-6-4-16,-2-1-3 16,-3 8-4-1,0 4 3-15,-8 17 7 0,-4 9 6 16,1 18 5 0,-7 8 0-16,-1 10-3 0,-2 1-1 15,-3-4-3 1,3-3-1-16,4-9 1 15,5-4-23-15,7-5-9 0</inkml:trace>
  <inkml:trace contextRef="#ctx0" brushRef="#br1" timeOffset="413606.748">20531 7303 941 0,'-2'-2'504'15,"-1"-4"-120"-15,3 3-125 0,-1 2-134 32,0 0-46-32,1-1-48 0,0 2-16 15,0 0-57 1,0 0-87-16</inkml:trace>
  <inkml:trace contextRef="#ctx0" brushRef="#br1" timeOffset="413930.8851">20520 7528 938 0,'-2'-1'513'0,"0"5"-125"16,-1-3-102-16,2-1-50 16,0 0-53-16,0 0-32 15,0 0-57-15,1 0-18 16,0 0-33-16,0 0-13 0,0 0-16 16,0 0-2-16,0 0-3 15,0 0-1-15,0 0 6 16,0 0 0-16,0 0 1 15,0 0-1-15,0 0-1 16,0 0-1-16,0 0-2 16,0 0-2-16,0 0-4 15,0 0 5-15,0 0-9 16,0 0-40-16,0 0-128 16</inkml:trace>
  <inkml:trace contextRef="#ctx0" brushRef="#br1" timeOffset="416731.954">2699 8304 540 0,'9'1'321'0,"13"2"-42"16,-26 5-57-16,-16 2-23 15,-14 6-54-15,-15 1-41 16,-14 3-49-16,-6-2-14 0,-12-1-17 15,1-1-5-15,10 0-8 16,9-2-4-16,23 0-7 16,11-4-6-16,24-2-7 15,10 1-2-15,20-1 3 16,17 5 8-16,17 2 5 16,9 5 3-16,1 4 2 15,-11-1-1-15,-21 6-3 16,-18 1 1-16,-36 5-1 15,-17 6 0-15,-29 5 3 16,-9 2 0-16,3-4 1 16,9-4-1-16,21-13 1 15,13-6 0-15,19-10 0 16,8-2 4-16,24 3 2 0,10-4 1 16,18-2-1-16,14 2-4 15,4-5-4-15,8 3-2 16,-1-2-75-16,-4-6-114 15</inkml:trace>
  <inkml:trace contextRef="#ctx0" brushRef="#br1" timeOffset="417030.0091">2974 8492 900 0,'-2'-9'500'16,"4"-8"-51"-16,7 26-333 15,3 11-43-15,6 22-42 16,-3 11 1-16,4 14 13 16,-6 7 2-16,4 16-4 15,-11-5-2-15,-7-11-15 0,1-13-3 16,-9-34-3-1,6-5 0-15,-2-16-31 0,-2-8-48 16,0-11-150-16,-2-12-203 16</inkml:trace>
  <inkml:trace contextRef="#ctx0" brushRef="#br1" timeOffset="417171.6308">2991 8562 542 0,'10'-5'351'0,"17"-13"12"31,11 3-135-31,18 1-109 0,0-3-26 0,16 3-40 16,-1 6-23-16,-8 8-18 16,4 4-33-16,-24 7-218 15</inkml:trace>
  <inkml:trace contextRef="#ctx0" brushRef="#br1" timeOffset="417375.9398">3009 8821 1095 0,'1'0'452'16,"11"0"-227"-16,13 0-43 16,34 1-22-16,10 0-23 15,17 5-64-15,-7-2-26 16,-22 2-62-16,-15-2-53 15</inkml:trace>
  <inkml:trace contextRef="#ctx0" brushRef="#br1" timeOffset="417795.7252">3512 9145 807 0,'6'0'371'0,"12"6"-143"0,3 7-75 15,10 11-60-15,5 5-16 0,-4 3-35 16,0 3-13-16,-6-2-75 16,-8-3-80-16</inkml:trace>
  <inkml:trace contextRef="#ctx0" brushRef="#br1" timeOffset="417943.4901">3756 9127 1041 0,'-7'0'493'0,"-18"6"-188"0,3 2-80 16,-18 16-93-16,1 4-38 15,3 0-55-15,4 5-16 16,12-3-43-16,4-5-72 16</inkml:trace>
  <inkml:trace contextRef="#ctx0" brushRef="#br1" timeOffset="418530.7339">3111 8258 756 0,'0'-2'385'0,"2"-6"-149"16,7 0-79-16,25-1-107 16,8 0-30-1,36 3-8-15,2 2-2 0,6 5-6 16,-4 0 0-1,-21 5 1-15,-11 0 0 0,-20-3 0 16,-8-1-6 0,-22-3-29-16,-7-6-1 0,-9-5-2 15,-7-4 9-15,7-2 30 16,1 1 2-16,9 4-6 16,9 4-7-16,8 8-8 15,5 3 5-15,7 12 22 16,-1 6 20-16,-5 10 38 15,-5-2 15-15,-15 1 15 16,-7 0-4-16,-5-7-29 16,-2-2-16-16,9-9-49 0</inkml:trace>
  <inkml:trace contextRef="#ctx0" brushRef="#br1" timeOffset="418977.9587">4215 8804 1133 0,'22'2'451'0,"33"2"-292"16,9 4-54-16,9 0-39 0,-10 0-19 16,-12-4-24-16,-6-4-6 15,-10-2-68 1,-5-1-111-16</inkml:trace>
  <inkml:trace contextRef="#ctx0" brushRef="#br1" timeOffset="419158.8215">4235 8982 907 0,'10'3'408'0,"18"6"-149"16,11-4-48-16,22 5-25 15,-2-2-30-15,2-1-74 16,-7-2-26-16,-5-5-69 16,0 0 213-16</inkml:trace>
  <inkml:trace contextRef="#ctx0" brushRef="#br1" timeOffset="419827.5242">4968 8807 676 0,'4'-8'376'0,"6"-6"-74"16,6 10-97-16,9 16-116 15,3 10-22-15,1 14-24 16,-3 4-3-16,-13-2-3 16,-8 2-1-16,-10-7-5 15,-8-9-5-15,1-9-3 16,-1-12 6-16,4-11-5 0,2-9-8 16,6-15-18-1,4-11-12-15,14-4-11 0,9 2 3 16,7 9 0-16,4 12 8 15,1 13 17-15,-2 11 8 16,-6 15 13 0,-6 7-3-16,-9 13-7 15,-4-1-3-15,-7-2-4 0,-2-2-1 0,-2-13 1 16,2-6-2 0,7-14-2-16,7-10-2 15,7-16-1-15,2-7 0 16,2-6 0-16,-1-1-2 0,2 15-1 15,-1 7 3 1,-9 16 13-16,-2 6 6 16,-9 21 14-16,-6 7 0 0,-3 10-6 15,-4 6-2-15,0-4-11 16,6-8-2 0,11-9-135-16,0-6-15 0</inkml:trace>
  <inkml:trace contextRef="#ctx0" brushRef="#br1" timeOffset="420326.9803">6083 8935 492 0,'4'-9'343'0,"5"-4"19"16,-5-4-135-16,0 2-28 16,-6-3-44-16,-3-1-19 15,-14-2-48-15,-6 1-17 16,-7 5-33-16,-5 4-19 15,-1 11-23-15,3 9-4 0,4 15-6 16,4 9 3-16,10 11 8 16,6 0 2-16,14-2 4 15,10-6 3-15,12-11 2 16,3-7 1-16,4-12-1 16,4-9 0-16,1-12 0 15,3-5 0-15,-8-4 6 16,-6-4 1-16,-14-3 5 15,-7 0 11-15,-6 3 26 16,-4 4 9-16,2 15 4 16,2 5-13-16,2 12-33 15,5 10-11-15,6 7-10 16,2 5-1-16,8 1 7 0,1-4-22 16,2-4-110-1</inkml:trace>
  <inkml:trace contextRef="#ctx0" brushRef="#br1" timeOffset="420564.9286">6399 9026 1052 0,'-3'-1'514'16,"5"-3"-213"-16,0 2-100 0,-2 2-124 15,1 0-26-15,20 9-8 16,35 43-4-16,-28-31-14 16,-2-1-6-16,2-2-8 15,-4-7-32-15,-4-1-140 16,-4-5-135-16</inkml:trace>
  <inkml:trace contextRef="#ctx0" brushRef="#br1" timeOffset="420701.4997">6641 9041 1098 0,'-7'-4'518'0,"-13"3"-209"0,-4 1-70 16,-1 13-106-1,-3 3-39-15,-3 9-56 16,2 3-13-16,3 2-13 0,-2 1-4 16,10-1-1-16</inkml:trace>
  <inkml:trace contextRef="#ctx0" brushRef="#br1" timeOffset="421324.8752">5998 8470 743 0,'-10'0'358'15,"-8"0"-122"-15,11 1-104 0,5 0-32 16,9 1-34 0,11-2-14-16,21-3-36 15,11 2-1-15,25 1-5 0,4 5-4 16,1 4-2-16,-8 0 0 15,-17-2-1-15,-10-1-3 16,-18-7-38-16,-4-6-2 16,-9-4 2-16,-5-6 5 15,-7-1 43-15,-2-3 5 16,-6-2 4-16,-2 2 8 16,1 6 8-16,2 5 1 15,5 10-16-15,0 6-9 0,8 12-11 16,5 3-1-1,9 13 9-15,4 2 2 0,-4-4 16 16,-6-5 20-16,-14-12 52 16,-8-5 29-16,-22-7 11 15,-9-3-13-15,-9-5-52 16,-1-3-30-16,15 8-85 16,5 7-105-16</inkml:trace>
  <inkml:trace contextRef="#ctx0" brushRef="#br1" timeOffset="424463.5973">7419 8839 777 0,'-3'-3'437'0,"-3"-1"-118"16,7 1-122-16,25-1-123 15,18 1-38-15,40-3-6 16,21 1-4-16,19 0-11 0,-2 0-2 16,-15-1 1-1,-7 2-31-15,-26 1-72 16,-15 0-46-16,-26 5-104 16,-22 2-12-16,-25 7 16 15,-10 3-22-15</inkml:trace>
  <inkml:trace contextRef="#ctx0" brushRef="#br1" timeOffset="424673.1694">7609 8949 711 0,'-2'1'371'15,"-5"-1"-121"-15,9 0-68 16,-2 0-82-16,30-1-21 15,75-4-8-15,-26 3 6 16,12 0-17-16,2 1-21 0,-1 0-21 16,-12-2-35-1,-22-1-135-15,-18-1-118 16</inkml:trace>
  <inkml:trace contextRef="#ctx0" brushRef="#br1" timeOffset="424898.2388">8083 8717 661 0,'2'-6'359'15,"3"-5"-66"1,10 2-102-16,10 9-60 0,9 6-16 16,13 12-16-1,-4 5-13-15,-5 7-37 0,-7-2-12 16,-9 0-21-16,-6-1-7 15,-11-3 5 1,-8-2-29-16,-22-4-111 16,-17-5-72-16</inkml:trace>
  <inkml:trace contextRef="#ctx0" brushRef="#br1" timeOffset="425131.2296">7597 8836 877 0,'-18'-2'427'0,"-21"2"-142"16,1 9-76-16,-1 14-91 16,8 5-31-16,15 12-49 0,9-4-14 15,22 0-6 1,12-6-4-16,23-8-5 15,26-5 11-15</inkml:trace>
  <inkml:trace contextRef="#ctx0" brushRef="#br1" timeOffset="425800.1761">9001 9010 579 0,'-3'3'241'0,"1"9"-131"0,2-5-31 16,19 5-25-16,5 1 31 16,22 0 42-16,13-3 20 15,6-10 18-15,-5-6-24 16,-15-11-25-16,-8-5-9 16,-18-17 5-16,-4-8 1 0,-12-20-25 15,-2-7-16 1,-5-8-37-16,-3 0-12 15,4 0-13-15,-1 2-6 0,10 10-14 16,10 13-11-16,8 22-17 16,11 15-3-16,10 24 3 0,1 10-51 15,0 18-127-15,0 9-127 16</inkml:trace>
  <inkml:trace contextRef="#ctx0" brushRef="#br1" timeOffset="425973.1333">9135 8777 902 0,'2'0'404'0,"12"0"-160"16,13-1-93-16,19 3-65 0,5 4-5 0,15 5-30 15,1 2-24-15,-2 0-92 16</inkml:trace>
  <inkml:trace contextRef="#ctx0" brushRef="#br1" timeOffset="426394.2341">9500 9109 789 0,'3'-1'365'0,"9"1"-146"15,3 5-85-15,-6 12-51 16,8 3 0-16,-8 10 4 16,-6 3-12-16,-4 2-18 15,-15 3-11-15,0-7-22 16,-1-4-6-16,12-13-9 15,4-10-2-15,10-12-10 16,8-9-4-16,13-9-1 16,5-4-2-16,-3 2 9 15,-4 4 2-15,-11 10 7 0,-6 6 13 16,-12 7 15 0,-6 4 3-16,-12 6 6 15,-2 5-13-15,6 6-11 16,5 1-4-16,16 0-9 0,12 0-3 15,12-2 0-15,8-4-1 16,2-8-10-16,-4-5-13 16</inkml:trace>
  <inkml:trace contextRef="#ctx0" brushRef="#br1" timeOffset="427189.3245">9350 8041 726 0,'1'4'319'16,"3"1"-160"-16,8 5-78 0,29-3-61 15,13-3 3-15,37 4 12 16,9-2-3-16,-2 0-4 16,-7-2-1-16,-28-1-4 15,-14-3 2 1,-22-3 9-16,-10-1 3 0,-18-9-28 15,-7-1-6-15,-11-4-10 16,-3-3-6-16,6 2 19 0,4 4 4 16,8 6-18-1,5 5-10-15,11 13-14 16,1-1 0-16,10 8 33 0,1 6 25 16,-5-2 58-1,4 2 27-15,-21 1 33 16,-9-1 1-16,-14 2-9 15,-10 0-19-15,0-4-44 0,3-3-20 16,7-6-53-16,11 0-149 16</inkml:trace>
  <inkml:trace contextRef="#ctx0" brushRef="#br1" timeOffset="430439.8668">10278 8777 576 0,'-1'-1'375'0,"-2"-1"16"15,3 2-165-15,0 0-97 0,4 0-27 16,26 3-26-16,70 3-21 16,-26-5-24-16,5 0-9 15,-8-2-54-15,-10 0-65 16,-22-2-245 0</inkml:trace>
  <inkml:trace contextRef="#ctx0" brushRef="#br1" timeOffset="430642.9143">10307 8944 390 0,'-3'7'284'16,"-10"2"-7"-16,20 1-62 16,11-3-16-16,17-3-13 15,16-4 20-15,19 0-52 16,9-1-29-16,-4 1-48 15,-10 3-22-15,-25-3-37 16,-12 0-111-16</inkml:trace>
  <inkml:trace contextRef="#ctx0" brushRef="#br1" timeOffset="431359.8278">11229 8734 742 0,'7'-2'366'16,"7"1"-101"-16,4 12-132 16,3 9-31-16,1 16-24 15,-5 5-20-15,-9 2-20 16,-6 1-8-16,-12-9-9 16,-1-8-3-16,2-15 5 15,-2-7 9-15,7-15-3 16,-1-6-7-16,6-23-19 0,8-5-13 15,8-7-13 1,4 2 1-16,12 19-3 16,3 10 15-16,2 19 24 15,1 5 9-15,-13 15 18 0,-4 5-11 16,-15 12-11 0,-7 0-3-16,-3 1-6 0,-3-4 0 15,5-15 0-15,1-9 5 16,9-13 4-16,5-10 0 15,9-15-2-15,2-3-6 16,11-7-8-16,-1 6-2 16,0 9 4-16,1 7 9 15,-8 17 15-15,-8 0 9 16,-7 12 2-16,-5 8-3 0,-7 10-9 16,-2 3-6-16,-7 2-6 15,-1-2-4-15,4-6-22 16,3-4-72-16</inkml:trace>
  <inkml:trace contextRef="#ctx0" brushRef="#br1" timeOffset="431885.7667">12391 8943 619 0,'7'-6'314'16,"4"-9"-69"-16,-4-5-27 15,-7-4-36-15,-5-3-21 0,-13-1-47 16,-9 0-22 0,-11 4-31-16,-5 6-12 15,-2 11-28-15,4 8-13 16,-2 16-25-16,5 7-2 0,10 17 4 0,4 1 6 31,20 4 14-31,11-2 3 16,18-9 7-16,6-9 2 0,11-15 4 15,1-9-1-15,1-15-2 16,3-4-2-16,-6-7 1 16,-4-6 1-16,-15-5 5 15,-7-2-1-15,-14 4 19 16,-1 6 4-16,-7 17-5 16,-1 10-3-16,2 17-22 15,1 10-6-15,8 6-3 16,5 4 1-16,9-5-1 15,-3 2-1-15,12-4-27 16,1-5-80-16,-5 1-252 16</inkml:trace>
  <inkml:trace contextRef="#ctx0" brushRef="#br1" timeOffset="432125.8987">12602 9017 1151 0,'7'1'481'0,"6"2"-273"15,7 9-76-15,1 6-63 16,-1 4-14-16,7 10-20 16,-7-3-11-16,-2 1-11 15,6-1 3-15,-5-7-111 16,1-6-51-16,0-10-168 15,-7-7-196-15</inkml:trace>
  <inkml:trace contextRef="#ctx0" brushRef="#br1" timeOffset="432253.3437">12872 9097 346 0,'-2'-9'307'0,"-6"-12"92"0,-3 11-40 16,-8 8-93-16,-5 5-38 16,-6 12-82-16,-2 2-47 15,-1 12-58-15,-2 0-19 16,5 4-9-16,-4-1-33 15,6-4-120-15</inkml:trace>
  <inkml:trace contextRef="#ctx0" brushRef="#br1" timeOffset="433007.4908">12194 8479 800 0,'-12'0'388'0,"-12"2"-149"0,8 0-58 15,11 2-102-15,10 4-27 0,23-3-31 16,7-3 2-16,36 0 7 15,11-2-7-15,18 2-9 16,4 1-3-16,-27 2-1 16,-9 0 0-16,-33-7 6 15,-9 0 4 1,-14-8 6-16,-9-4-1 0,-5-6-7 16,-5-2-7-16,0 2-12 15,1 0-1-15,5 10-9 16,-1 4-7-16,7 7-11 15,2 7-3-15,4 5 1 16,4 2 12-16,0 4 14 16,1 0 7-16,-1 6 21 15,-7-2 14-15,-11-4 33 16,-6 5 13-16,-16-5 8 16,0 3-5-16,-3 0-31 15,1-8-14-15,16 0-71 16,5-1-533-16</inkml:trace>
  <inkml:trace contextRef="#ctx0" brushRef="#br1" timeOffset="441671.0741">13702 8816 534 0,'-1'1'280'0,"-4"0"-67"0,5 4-49 16,0-5-28-16,25 7-6 0,71 11-5 15,-6-13-15-15,25-5-36 16,8 0-15-16,4-5-25 15,-7 1-8-15,-20-4-13 16,-15 0 21 0,-36-1-113-16,-21 4-62 15,-24 5-86-15,-12 5-63 0,-20 8-7 16</inkml:trace>
  <inkml:trace contextRef="#ctx0" brushRef="#br1" timeOffset="441928.6108">13806 8964 329 0,'-12'1'240'0,"-7"1"39"0,11-1-66 16,24-2-50-16,12 0-15 15,27 0-37-15,14 2 2 16,20 5-29-16,1-2-21 15,10 4-23 1,-2-3-9-16,-5-2-12 0,1 1-5 16,-17-4-19-1,-9-5-56-15,-21-7-138 0,-9-2-108 0</inkml:trace>
  <inkml:trace contextRef="#ctx0" brushRef="#br1" timeOffset="442267.5475">14402 8667 717 0,'0'-2'379'15,"5"-3"-106"-15,5 5-92 0,21 7-90 16,12 1-17-16,12 10-13 15,5-1-11-15,1 4-20 16,-4 1-11-16,-2 3-5 16,-9-2-2-16,-14-3 1 15,-7-4 0-15,-16-8 4 16,-6-1 12-16,-13-2 28 16,-10 7 13-1,-19 5 18-15,-7 5-1 0,-2 9-17 16,4 3-13-16,10 3-22 15,2-4-12-15,11-1 6 16,-3-2-90-16</inkml:trace>
  <inkml:trace contextRef="#ctx0" brushRef="#br1" timeOffset="450730.5988">15428 8862 875 0,'10'5'444'16,"7"2"-120"-16,22 1-151 16,9-1-24-16,17-6-47 15,6-5-24-15,2 0-41 16,-4-3-48-16,-15 7-319 15</inkml:trace>
  <inkml:trace contextRef="#ctx0" brushRef="#br1" timeOffset="451279.1468">16032 9092 545 0,'7'4'322'0,"3"9"-60"15,13-3-38-15,4-4-13 16,2-5-22-16,4-2-14 16,-5-12-17-16,-2-2 6 15,-7-14-11-15,-9-7-9 16,-14-27-39-16,-8-8-22 16,-3-26-42-16,-1-4-16 15,16 11-26-15,13 2-8 16,15 20-16-16,12 7-6 15,9 17 0-15,1 12-6 0,2 26-44 32,-3 12-38-32,-1 19-212 0</inkml:trace>
  <inkml:trace contextRef="#ctx0" brushRef="#br1" timeOffset="451459.0801">16142 8859 779 0,'9'1'433'0,"7"-2"-2"0,26 2-323 0,12 3-35 16,16 3-32 0,6 7 16-16,-9-1-316 0</inkml:trace>
  <inkml:trace contextRef="#ctx0" brushRef="#br1" timeOffset="451989.914">16417 9081 1014 0,'4'-6'524'0,"4"-2"-180"16,3 11-176-16,0 6-62 15,-3 13-73-15,-4 4-10 0,-5 10-5 16,-1 4-1-16,-4 0-5 16,0 0-3-16,3-10-3 15,-1-5-3 1,6-12-11-16,-1-11-4 0,2-9-4 0,5-8 0 16,3-5 8-16,9-3-1 15,5 1 0-15,0 2-1 16,-1 6 3-1,-11 4 1-15,-11 6 3 16,-2 3 0-16,-6 8 4 0,-5 2 5 16,-3 6 9-16,-7 3 3 15,0 0-3 1,9-1-4-16,8 3-5 16,8-3 2-16,14-1 9 15,4-2 2-15,7-6 2 16,6-2-2-16,-2-6-28 15,5-6-71-15</inkml:trace>
  <inkml:trace contextRef="#ctx0" brushRef="#br1" timeOffset="452370.4106">16997 8808 873 0,'2'0'426'15,"12"-5"-149"-15,7 3-58 16,15-1-87-16,13-2-33 16,7 5-49-16,-2-2-18 15,-1 2-19-15,-11 2-38 16,-8 1-125-16,-6 1-81 15</inkml:trace>
  <inkml:trace contextRef="#ctx0" brushRef="#br1" timeOffset="452608.5897">17034 8965 417 0,'-2'2'298'15,"2"1"16"1,1 4-32-16,-1-7-61 16,2 0-16-16,28 5-6 15,43 7-26-15,-16-6-36 0,3-3-23 16,0 0-44 0,-10-3-20-16,-12-1-26 0,-7 1-5 15,-11-2-102-15,-5-2-83 16</inkml:trace>
  <inkml:trace contextRef="#ctx0" brushRef="#br1" timeOffset="456074.9294">17833 8777 421 0,'5'-7'300'0,"7"-8"52"0,9 6-122 15,8 2-83-15,4 7-22 16,3 12-45-16,-5 7-11 15,-9 13-26-15,-5 4-7 0,-17 1-5 16,-2 1-1 0,-12-8-3-1,-2-7-2-15,3-12 2 16,1-11 6-16,6-12 4 0,6-8-5 16,8-14-13-16,6-7-11 15,9 0-13-15,7 4-1 16,10 17 3-16,2 10 3 15,-1 13 12-15,-4 9 3 0,-10 11 0 16,-7 3-2 0,-8 9-3-16,-9 1-2 15,-4-6-1-15,-1-2 1 16,-3-11-1-16,4-7 5 0,3-11 5 16,4-12 1-1,11-16 3-15,4-8-4 0,6-8-10 16,2 6-2-16,-5 13-5 15,3 7-2-15,-9 18 3 16,-4 5 3-16,-5 13 4 16,-8 6 2-16,2 9 1 15,-1 4-2-15,-2-1-1 16,5-2-1-16,-4-9-33 16,3-2-90-16</inkml:trace>
  <inkml:trace contextRef="#ctx0" brushRef="#br1" timeOffset="456599.8979">18906 8936 337 0,'6'-2'246'0,"8"-4"53"16,-3-2-40-16,0-1-46 15,-4-4-20-15,-6-4-41 16,1-2-18-16,-9-4-27 15,-9-1-18-15,-9 5-40 16,-12 6-21-16,-10 9-32 16,-2 9-9-16,0 14-9 15,7 8 1-15,13 13 7 16,12 3 5-16,19 2 11 16,9-7 6-16,21-6 5 15,8-10 1-15,11-13 1 16,7-3-1-16,-7-12 0 15,-7-4 0-15,-16-11 6 16,-8-8 1-16,-11-6 0 0,-2-2 9 16,-7 9 16-16,-1 5 3 15,-2 18-4 1,0 11-11-16,-3 13-24 0,6 5-4 16,7 7-1-16,1-1 1 15,13 1-32-15,2 0-110 16</inkml:trace>
  <inkml:trace contextRef="#ctx0" brushRef="#br1" timeOffset="456813.2302">19209 9088 793 0,'6'-5'458'15,"6"0"-38"-15,8 7-248 16,6 4-49-16,5 11-52 0,-1 1-20 16,-5 1-27-16,-5 3-8 15,-5-5-54-15,-6-3-80 16</inkml:trace>
  <inkml:trace contextRef="#ctx0" brushRef="#br1" timeOffset="456942.1146">19442 9013 1018 0,'-10'0'530'0,"-7"0"-163"16,-17 13-137-16,0 9-54 0,-16 15-76 15,0 5-25 1,3 4-49-16,3-3-16 0,25-6-109 16</inkml:trace>
  <inkml:trace contextRef="#ctx0" brushRef="#br1" timeOffset="457401.8717">19890 8730 1074 0,'9'0'436'0,"13"-2"-262"16,8 2-59-16,31 4-59 16,9-2-9-16,21-1-25 15,5 0-8-15,-19-1-6 16,-9-1-5-16,-31-1-39 15,-13-1-52-15,-8 0-70 16,-10 3-34-16,-7 1-60 16,1 4-66-16</inkml:trace>
  <inkml:trace contextRef="#ctx0" brushRef="#br1" timeOffset="457730.4051">20023 8836 569 0,'-10'1'321'0,"-8"2"-58"16,15-3-104-16,15 0-24 16,20-1-15-16,12-2 5 15,27 1-43-15,4 2-14 16,1 0-30-16,-9 3-11 16,-24-3-10-16,-14-3 2 0,-11-7 5 15,-9-5 3-15,3-5-3 16,-2 0-4-16,-2-3-9 15,10 1-4-15,-9 1-6 16,1 5-2-16,10 7 3 16,-3 3 2-16,11 10 3 15,2 6 1-15,-7 7-2 16,-4 5 3-16,-13 2 24 16,-9 1 13-16,-18 2 5 15,-7 1-3-15,-12-2-57 16,-3 1 466-16</inkml:trace>
  <inkml:trace contextRef="#ctx0" brushRef="#br1" timeOffset="458393.8282">21419 8811 1114 0,'0'-15'477'16,"0"-13"-241"-1,-5-4-55-15,-13 6-67 16,-6 2-25-16,-15 11-63 16,-4 8-12-16,-4 11-14 15,0 10-5-15,9 10 4 16,5 5-2-16,22 9 1 15,9 2 1-15,13-2 2 16,12-3 3-16,16-13 0 0,5-7-1 16,10-11-3-1,-1-9 0-15,-10-15-3 16,-7-7 2-16,-13-7 5 16,-6 2 2-16,-12 6 18 0,-4 6 13 15,-1 16 3-15,-9 2-1 16,9 16-13-16,2 5-15 15,0 8-5-15,12 2 0 16,-1 2-51-16,0-5-121 16</inkml:trace>
  <inkml:trace contextRef="#ctx0" brushRef="#br1" timeOffset="458598.1135">21677 8973 987 0,'15'3'442'0,"18"10"-210"15,5 1-57-15,-6 2-73 16,-3 2-34-16,-7 1-45 16,-6-1-22-16,-5 0-138 15,-5-2-187-15</inkml:trace>
  <inkml:trace contextRef="#ctx0" brushRef="#br1" timeOffset="458755.5263">21905 8900 1105 0,'-12'2'515'0,"-7"4"-217"16,-9 13-145-16,-2 4-40 0,-8 9-52 15,-8 0-19-15,2 5-25 16,1-1-4-1,15-7-124-15,8 0-49 16</inkml:trace>
  <inkml:trace contextRef="#ctx0" brushRef="#br1" timeOffset="459161.0116">22109 8668 968 0,'7'-4'478'0,"9"-4"-146"16,24 3-192-16,10 2-54 15,11-2-39 1,2 5-15-16,-11 0-16 0,-8 0-24 16,-9 4-140-16,-10-2-105 15</inkml:trace>
  <inkml:trace contextRef="#ctx0" brushRef="#br1" timeOffset="459334.7257">22185 8769 693 0,'6'2'416'15,"4"5"-71"-15,26-1-119 16,10-3-33-16,5-3-87 16,1 0-33-16,-1-2-42 15,-2 0-86-15</inkml:trace>
  <inkml:trace contextRef="#ctx0" brushRef="#br1" timeOffset="459764.0318">22818 8770 931 0,'13'-1'456'15,"20"-6"-150"-15,10 1-65 16,18 1-90-16,4 1-47 15,1 3-65-15,-1 1-33 16,-20 5-562-16</inkml:trace>
  <inkml:trace contextRef="#ctx0" brushRef="#br1" timeOffset="460166.0349">23377 8603 821 0,'8'5'395'16,"8"1"-132"-16,5-2-37 16,3-8-30-16,-1-10-17 15,0-6-31-15,-1-6-14 16,-4-13-38 0,-5-5-15-16,-5-19-24 0,-3-10-14 15,-1-11-15-15,-1-4-8 16,7 1-15-16,5 0-5 15,7 12-12-15,6 10-9 16,5 24-20-16,4 15-26 16,1 18-84-16,5 11-49 15,-5 12-166-15</inkml:trace>
  <inkml:trace contextRef="#ctx0" brushRef="#br1" timeOffset="460342.8988">23386 8293 962 0,'13'2'424'0,"25"0"-214"16,7 2-60-16,10-2-61 16,4-1-36-16,-6 3-87 15,-3 1-110-15</inkml:trace>
  <inkml:trace contextRef="#ctx0" brushRef="#br1" timeOffset="460787.1573">23774 8478 747 0,'5'-4'401'16,"2"-7"-90"0,0 7-107-16,7 6-31 0,-6 3-62 15,-8 5-33 1,8 11-45-16,-9-2-8 16,-1 8-4-16,3 2-2 0,-3-8-7 15,5 3-1-15,-3-11-1 16,6-2 1-16,-3-8 6 0,-2-3-1 15,11-7-3 1,-9-4-6-16,9-3-16 16,1-3-7-16,2 5 1 15,1 1 2-15,-7 6 9 0,-1 4-2 16,-11 1-8-16,-9 1-3 16,-9 5 2-16,-4 5 8 15,3 1 11 1,6 3 4-16,10-3 5 0,7-2 7 0,15 0 5 15,4-4 3 1,16-4-5-16,5 0-8 16,-5-3-18-16,2 1-54 0,-16 0-248 31</inkml:trace>
  <inkml:trace contextRef="#ctx0" brushRef="#br1" timeOffset="461152.8831">23370 8862 552 0,'-4'1'331'16,"-7"2"-37"-16,10-1-80 15,-1 1-18-15,6 4-27 0,6 0-13 0,18 1-20 16,14 0-7-16,25-5-23 16,15-2-17-1,5-1-32-15,1-1-14 16,-12-2-19-16,-8-1-6 0,-15-3-9 15,-9 0-2 1,-19 1-10 0,-11 3-72-16,-14 5-176 0</inkml:trace>
  <inkml:trace contextRef="#ctx0" brushRef="#br1" timeOffset="461881.7655">23329 9232 695 0,'5'-3'423'0,"6"-3"-24"0,4 5-127 15,2 10-116-15,0 5-35 16,-1 11-44-16,-4 6-5 0,-9 2-20 16,-6-1-9-1,-7-3-17-15,-2-5-7 16,4-8-3-16,1-6 1 0,4-11 7 15,3-7-1-15,0-15-9 16,7-2-5-16,12-12-12 16,9 1-2-1,15 4 4-15,-2 3 1 0,-5 14 1 16,-3 8 4-16,-7 12 5 16,-5 6 1-16,-2 9-1 15,-8 0-1-15,-7 1-5 0,-2 2-1 16,-3-6 1-1,1-4-1-15,1-9-1 16,6-6-2-16,9-12-3 16,4-7-2-16,10-7 0 15,1 0 2-15,-2 2 1 16,-4 7 0-16,-4 12 2 16,-6 8 3-16,-8 14 5 15,-3 9 4-15,-6 15 0 16,0 8 0-16,-3 5-2 0,-2-7 0 15,7-8-51-15,-1-13-37 16</inkml:trace>
  <inkml:trace contextRef="#ctx0" brushRef="#br1" timeOffset="462524.823">20904 7819 807 0,'2'-9'366'15,"3"-10"-202"-15,0 32-78 0,-2 24-24 16,-3 51-45-16,5 33-4 16,3 65 7-16,0 17-2 15,2 34-9-15,-5 3-3 16,-1-9 1-16,2-14-1 15,-5-40 4-15,3-13 4 0,-16-55-42 16,5-5-77 0</inkml:trace>
  <inkml:trace contextRef="#ctx0" brushRef="#br1" timeOffset="463165.9711">21047 7834 189 0,'-7'-4'146'0,"-4"-6"39"0,4-2-9 16,9-1-14-16,8 1-18 16,24 0-30-16,14 2-12 15,41 0-24-15,26-4-11 16,62-2-11-16,35-4-4 16,69-2-4-16,34-2-3 15,47 3-20-15,16 4-9 16,-6 8 5-16,-15 9 0 15,-66 8 6-15,-46 2 1 0,-64 4-15 16,-36-6-2 0,-42-2 4-16,-12-4-2 0,-41-4-27 15,-14-4-60-15</inkml:trace>
  <inkml:trace contextRef="#ctx0" brushRef="#br1" timeOffset="463764.2469">24563 7785 594 0,'6'-2'286'0,"2"-7"-96"0,3 6-30 15,0 2-47-15,-1 1-17 16,2 5-30-16,0 1-5 15,-3 6-13-15,-2 7-11 16,-6 21-19-16,-3 19-10 0,-5 40-3 16,-1 30 3-1,3 51-2 1,-1 24 0-16,2 39 1 16,4 4 1-16,8-11 2 15,9-18 3-15,5-47-1 0,-3-21-1 16,-6-51 4-16,-8-17 3 15,-3-39 9-15,1-17 10 16,1-24-48 0</inkml:trace>
  <inkml:trace contextRef="#ctx0" brushRef="#br1" timeOffset="464460.7972">21082 9985 493 0,'0'-2'213'0,"0"-5"-76"16,-1 1-22-16,1-1 17 16,0 1 12-16,0 1-10 15,1 3-18-15,-1 1-31 16,-1 0-9-16,1 1-27 15,0-1-18-15,5 0-26 16,26-5-4-16,104-16 0 16,-2 3 3-16,84-7 9 15,48 2-2-15,84 4-3 16,15 9 1-16,38 12 9 16,-16 6 8-16,-58 3 7 15,-26 3 3-15,-108-4-12 16,-37-3-7-16,-64-3 15 15,-27-3 8-15,-31-3 40 16,-17-4 20-16,-18-1 6 16,-5-7-6-16,-11-1-28 0,-2 1-18 15,-4 3-29-15,2 5-7 16,7 6-17-16,1 1 4 16,12 7-143-16,-3-1-45 15</inkml:trace>
  <inkml:trace contextRef="#ctx0" brushRef="#br1" timeOffset="490133.5661">21627 8945 207 0,'0'1'125'0,"-2"0"-6"0,1 1-73 31,1-2-14-31,0 0-1 16,0 0 10-16,-2-2 41 15,1 1 22-15,0 0 30 16,0 0 8-16,0 0-2 16,0 0-6-16,-1-1-25 0,1 1-15 15,0 1-37-15,1 0-11 16,0 0-21-16,11 6-4 15,51 29-9-15,-21-10-5 16,1-6 6-16,-3 2-43 16</inkml:trace>
  <inkml:trace contextRef="#ctx0" brushRef="#br1" timeOffset="513910.1858">2424 9899 603 0,'-12'-5'307'0,"-10"-3"-68"16,-10 6-107-16,-4 4-21 15,-8 8-35-15,1 2-29 16,5 7-37-16,4-1-11 16,18 7-5-16,9 4-2 15,16 3 5-15,12 3 3 16,19-6 0-16,6-5 3 15,14-10 3-15,5-4 2 16,-14-10 6-16,-6-2 6 16,-35-9 19-16,-17-4 2 0,-27 1-1 15,-19 3 2-15,-6 4 9 16,-6 5 1-16,4 7-6 16,9 8-12-1,12 17-33-15,13 8-7 16,15 12-4-16,8 2 1 15,18 2 3-15,6-2 2 0,22-9-2 16,14-7-2-16,6-21-1 16,8-8 1-16,-3-18 7 0,-1-7 2 15,-12-11 7 1,-9-4 4-16,-17 3 4 16,-11 0 0-16,-13 12-3 15,0 8-7-15,-4 15-9 16,0 11-4-16,-6 14-1 15,0 4 4-15,2 1 4 16,-4-4 1-16,4-11 0 16,2-6 0-16,3-11 4 15,5-3 2-15,4-15 3 16,2-11 1-16,2-18-5 16,5-6-4-16,10 3-5 0,1 7-2 15,-2 13-5-15,-6 11 0 16,-9 16 1-16,1 12 1 15,-5 12 5 1,2 7 3-16,-4 8 1 0,0 4 2 16,1-3 0-16,0-5-51 15</inkml:trace>
  <inkml:trace contextRef="#ctx0" brushRef="#br1" timeOffset="514063.94">3066 10242 726 0,'-2'5'350'0,"-1"12"-112"16,-3 8-108-16,5 16-52 15,1 7-25-15,-7-6-24 16,7-1-8-16,-1-13-123 16</inkml:trace>
  <inkml:trace contextRef="#ctx0" brushRef="#br1" timeOffset="514198.6202">3036 10059 833 0,'-7'-14'435'15,"-3"-9"-136"-15,3 9-100 16,7 15-151-16,5 6-40 16,3 10-174-16</inkml:trace>
  <inkml:trace contextRef="#ctx0" brushRef="#br1" timeOffset="514496.0736">3502 10196 572 0,'-12'-6'328'0,"-14"-1"-43"16,-6 3-117-16,4 12-108 15,-2 7-30-15,11 10-31 0,3 6-7 16,16 5 0 0,7 0 5-16,14-4 3 15,4-8 6-15,4-13 33 16,3-7 22-16,-10-11 48 0,-8-5 13 16,-11-6-8-1,-6-1-17-15,-13 1-48 16,-10 3-19-16,-9 3-46 0,-5 3-74 15</inkml:trace>
  <inkml:trace contextRef="#ctx0" brushRef="#br1" timeOffset="514773.8745">3563 10214 834 0,'9'-1'423'0,"7"1"-106"0,-1 9-201 16,-7 8-35-16,1 6-39 15,-2 0-9-15,-4 0-15 16,-2-2-1-16,-1-8-5 16,0-2-2-1,7-14-2-15,5-7-3 0,8-15-2 16,5-5-2-16,3 0-4 16,2 3-1-16,3 10 0 15,0 5-1-15,-6 12 5 16,-4 7 4-16,-11 13 3 15,-5 8 1-15,-5 11 0 16,-2 5-1-16,2 3 98 16,4-6-232-16</inkml:trace>
  <inkml:trace contextRef="#ctx0" brushRef="#br1" timeOffset="515011.3249">4122 10201 979 0,'8'4'387'16,"9"7"-222"-1,12 4-48-15,15 10 2 0,-2 3-12 16,-9 8-39-16,-10-2-12 16,-25-5 15-16,-12-7 18 15,-16-12 7-15,-8-4-7 16,-5-13-92-16,5-1 47 0</inkml:trace>
  <inkml:trace contextRef="#ctx0" brushRef="#br1" timeOffset="515757.6016">5247 9869 699 0,'13'-3'268'15,"9"-4"-154"-15,19 0-77 0,11-1 5 16,4-4 9-16,-2-1-8 16,-13 4-20-16,-9 0-4 15,-18 7-1-15,-12 4 4 16,-20 8-6-16,-9 6-1 15,-6 9 5-15,0 4-2 16,12 6 4 0,5 1-2-16,12-1-12 0,10 0-3 15,15-7-1-15,6-5 2 0,7-11 4 16,-5-2 3-16,-12-7 11 16,-8-3 6-1,-11-1 2-15,-4-4-3 16,-5 4-20-16,-1 3-9 15,2 10-7-15,5 7-2 0,10 14 5 16,5 8 1-16,11 10 2 16,0 2 1-16,-8 0 5 15,-2-5 6-15,-15-6 28 16,-12-10 15-16,-10-13 33 16,-9-7 11-16,-3-17-12 15,2-5-13-15,10-3-34 16,6-5-19-16,12 6-29 15,8 1-17-15,13-1-114 16,11-1-81-16</inkml:trace>
  <inkml:trace contextRef="#ctx0" brushRef="#br1" timeOffset="516121.9537">6063 10229 547 0,'-1'-10'320'15,"-5"-14"-23"-15,-3 2-47 16,-9 6-79-16,-8 3-37 16,-1 13-68-16,-4 1-23 15,9 10-23-15,5 4-9 16,9 0-12-16,12 3-6 16,10-1-4-16,3-3 1 15,10-3 3-15,0-5 4 16,-4-3 5-16,-2-3 3 0,-13 0 2 15,-6 0-1-15,-13 2-3 16,-10 5-2-16,-9 6-1 16,-3 3 0-16,0 2 0 15,8 3 0-15,12 3-1 16,8 0-1-16,13 3-2 16,9-6 3-16,13-7 2 15,3-4 2-15,7-8 2 16,-6-2 2-16,-6-7-111 15,-3-1-88-15</inkml:trace>
  <inkml:trace contextRef="#ctx0" brushRef="#br1" timeOffset="516228.4753">6016 10008 1069 0,'-2'-6'423'15,"-3"-5"-301"-15,5 8-82 0,5 14-42 16,4 4-93-16</inkml:trace>
  <inkml:trace contextRef="#ctx0" brushRef="#br1" timeOffset="516524.2749">6203 10339 698 0,'11'9'331'0,"18"10"-120"15,0-4-59-15,1-6-52 16,0-3-23-16,-5-13-28 15,-2-4-5-15,-3-11-6 16,-3-6-4-16,-8-7-5 16,-1-2-4-16,-11 2-12 15,-7 6-6-15,-9 10-13 16,-7 8-8-16,-5 14-9 0,-4 9-2 16,3 14 3-1,3 10 5-15,10 15 8 16,9 10 2-16,10 5 3 15,6 2 1-15,4-8 3 16,2-5 0-16,-1-7 1 16,3-3 3-16</inkml:trace>
  <inkml:trace contextRef="#ctx0" brushRef="#br1" timeOffset="517107.5294">6756 10276 819 0,'-2'-19'374'0,"-6"-16"-156"16,1 6-47-16,-9 7-59 15,-10 8-31-15,-6 13-52 0,-6 2-15 16,-3 11-14-16,6 6-2 15,11 9-2-15,11 7-1 16,19 4 0-16,8-1 0 16,14-11 2-16,6-4 1 15,9-10 3-15,2-9 3 16,-5-10 6 0,-6-5 3-16,-8-8 4 15,-8-3 1-15,-11-5 3 16,-5 1-2-16,-7 2-6 15,-1 6-3-15,0 12-10 16,4 6-4-16,2 6-3 16,4 10-1-16,8 9 2 15,1 2 2-15,6 4 4 16,2-3 1-16,1-8 5 0,2-5 0 16,-5-13 6-16,-1-4 3 15,-3-12 3-15,5-6 3 16,3-6 0-16,-4-3-1 15,-3-2 8-15,-4 6 11 16,-11 7 4-16,-3 7-7 16,-2 18-16-16,-1 9-15 15,-1 23-10-15,5 12 3 16,2 19 4-16,3 8 0 0,5 3 3 16,-4-4 0-16,0-10-3 15,0-9 5-15,-1-17-30 16,2-9-75-16</inkml:trace>
  <inkml:trace contextRef="#ctx0" brushRef="#br1" timeOffset="517233.7288">7115 10458 985 0,'15'-1'345'15,"20"1"-299"-15,6 1-24 16,6 1-272-16</inkml:trace>
  <inkml:trace contextRef="#ctx0" brushRef="#br1" timeOffset="517578.8103">7684 10213 848 0,'-6'-9'395'15,"-11"-8"-151"-15,-5 2-69 0,-7 4-72 16,-2 4-33-1,2 7-55-15,5 4-15 0,7 9-15 16,7 4-1 0,12 5 1-16,6 1-1 15,9 0-2-15,4-1 1 0,2-7 0 16,-3-4-3-16,-8-6 0 16,-6-4 3-16,-13-2 4 0,-7-1 8 15,-11-3 5 1,0 0 3-16,-2 4 0 15,4 1 4-15,8 7 19 16,5 8 3-16,10 11 14 16,5 4 4-16,13 4 3 15,1-4 11-15,12-5 9 0,2-6-4 16,9-12-17 0,6-6-15-16,0-15-44 15</inkml:trace>
  <inkml:trace contextRef="#ctx0" brushRef="#br1" timeOffset="518140.2674">8973 10416 356 0,'4'-7'275'0,"6"-9"68"15,-2-3-54-15,-2-6-51 16,-5 1-17-16,-5-2-50 15,-5 0-26-15,-10 3-55 16,-6 1-28-16,-7 11-37 16,3 6-13-16,-3 13-17 15,10 11-3 1,7 14-2-16,7 5 0 16,17 5 3-16,4-2 2 15,14-5 2-15,-2-12 3 16,6-9 3-16,0-4 3 0,-10-18 4 15,0 1 12-15,-11-18-145 16,-3-4-92-16</inkml:trace>
  <inkml:trace contextRef="#ctx0" brushRef="#br1" timeOffset="518234.7992">8930 9969 958 0,'-2'-4'405'0,"-1"-4"-260"16,2 8-67-16,4 8-148 15</inkml:trace>
  <inkml:trace contextRef="#ctx0" brushRef="#br1" timeOffset="518631.0355">9135 10184 537 0,'17'5'335'0,"20"7"-11"0,4-4-122 15,-3-1-97-15,-2-5-30 16,-8-2-33-16,-8-4-10 15,0-1-12-15,-5 0-2 16,-7 2-5-16,-4 0-1 16,-11 3-7-16,-6 3-3 15,-9 2-5-15,0 7-4 16,-4 5-1-16,3 2 0 16,5 9 1-16,8 4 2 0,16 6 2 15,1 4 1 1,11-1 3-16,3-6 3 0,1-12 7 15,4-10 2-15,4-18 5 16,5-7 3-16,0-15 1 16,2-3 2-16,-6-5-5 15,-3-5 16-15,-11 6 34 16,-4 0 10-16,-7 14 15 16,-4 3-16-16,-2 17-44 0,-2 7-12 15,1 16-17 1,1 10-2-16,3 7 1 15,4 6 1-15,1-4-13 0,1-3-19 16</inkml:trace>
  <inkml:trace contextRef="#ctx0" brushRef="#br1" timeOffset="519209.1944">10755 10601 411 0,'13'3'281'16,"9"3"35"0,-1-6-22-16,2-13-41 15,-8-6-27-15,0-17-51 16,-4-8-27-16,-5-26-51 15,-1-10-15-15,-2-12-33 16,-2-6-10-16,0-5-21 16,3 4-9-16,7 10-18 15,9 11-9-15,8 28-9 16,11 8-3-16,7 16-4 0,5 10-3 16,10 16-139-16,-3 9-102 15</inkml:trace>
  <inkml:trace contextRef="#ctx0" brushRef="#br1" timeOffset="519374.6001">10649 10204 953 0,'0'0'395'0,"12"0"-230"15,13 0-48-15,23 0-60 16,17 1-14-16,17 4-25 15,2 3 49-15</inkml:trace>
  <inkml:trace contextRef="#ctx0" brushRef="#br1" timeOffset="519807.5919">11128 10515 970 0,'3'8'367'16,"3"14"-263"-16,-4 2-48 0,-2 9-13 15,-2 1-11-15,-5 1-9 16,-1-2-1-16,5-1-2 15,0-8-3-15,3-12-2 16,11-6 2-16,3-16 3 16,5-3 0-16,3-11-4 15,1-4-5-15,1 4-8 16,-3-1 0-16,-4 11 3 16,-10 1 2-16,-7 12-5 15,-14 2 1-15,-6 8-1 16,-3 5-3-16,-7 3 6 15,11 3 0-15,10-3-2 16,8 1 1-16,17-6 7 16,8 2 2-16,8-8 2 15,6-4-1-15,3-4-1 16,-1-6-50-16</inkml:trace>
  <inkml:trace contextRef="#ctx0" brushRef="#br1" timeOffset="520021.5952">11642 10311 899 0,'12'-2'368'16,"18"-2"-211"-16,9 4-73 0,15 0-47 15,2 3-8-15,0 0-14 0,-3 0-16 16,-14-1-206-16</inkml:trace>
  <inkml:trace contextRef="#ctx0" brushRef="#br1" timeOffset="520222.2882">11703 10461 674 0,'-1'6'328'0,"-3"0"-70"16,15 2-35-16,11 0-52 16,11-4 3-1,18 6-49-15,2-7-26 0,-1-2-29 16,-3 3-24-16,-9-4-60 16,-6 0-524-16</inkml:trace>
  <inkml:trace contextRef="#ctx0" brushRef="#br1" timeOffset="520830.138">12507 10278 600 0,'-8'0'302'0,"-6"4"-99"0,1 9-117 16,6 16-69-16,6 8-9 0,10 8 13 15,7-1 6-15,13-8 10 16,3-6 9 0,5-18 17-16,4-4 7 0,-1-17 5 15,-5-12-2-15,-7-10 2 16,-8-12 5-16,-10-7 19 15,0 0 10 1,-9 4-15-16,-3 9-10 0,-5 17-38 16,-1 11-22-16,-2 17-18 15,6 8-9-15,4 19-5 16,2 6 4-16,8 9 4 16,2 1 0-16,4-9-56 15,4-5-77-15</inkml:trace>
  <inkml:trace contextRef="#ctx0" brushRef="#br1" timeOffset="521101.2668">12520 10010 1015 0,'-3'-4'474'0,"-5"-8"-232"15,0 20-129-15,1 11-39 16,7 26-57-16,3 18-1 0,9 30 9 16,2 15 3-16,-6 8-2 15,-5-2 0-15,-5-16-5 16,-4-11-2 0,5-17-2-16,1-12-1 0,0-16-1 0,4-13-51 15,1-21-268 1</inkml:trace>
  <inkml:trace contextRef="#ctx0" brushRef="#br1" timeOffset="521633.5068">12900 10505 840 0,'-1'0'383'15,"-2"5"-165"-15,3 5-105 16,0 5-88-16,1 6-2 16,4 3-8-16,0 2-4 15,-2 2-3-15,-1-1 0 16,0-6 0-16,-1-1 1 0,1-7-1 16,0-5 0-16,5-8 3 15,3-5-2-15,6-9-3 16,4-4-5-16,1-6-7 15,3 2-1-15,-3 5 2 16,-2 0 3-16,-7 14 3 16,-4-2-3-16,-11 9 3 15,-4 5 2-15,-13 3 2 16,-2 5 7-16,-6 0-1 16,0 2-2-16,10-2-4 15,7-2-2-15,24-4 49 16,8 1 11-16,14-2 19 15,6 3 6-15,-2-4-47 16,-3-1 0-16</inkml:trace>
  <inkml:trace contextRef="#ctx0" brushRef="#br1" timeOffset="523512.7164">13218 10280 718 0,'2'-8'367'0,"8"-6"-106"16,0 2-51-16,3 8-90 16,2 8-36-16,0 13-51 15,1 9-14 1,-5 17-1-16,-3 3-1 0,-8 1 1 16,-2 0 0-16,0-15-4 15,2-10 0-15,8-14 2 16,3-12 0-1,8-20 0-15,5-7 1 0,-1-20-7 16,1-2 2-16,0 5-3 16,1 5-3-16,0 17 0 15,1 11-5-15,-5 13-1 16,3 7-2-16,1 10 0 16,-3 4 0-16,3 7 2 15,-8 3 0-15,-6 8 2 16,-6 1 4-16,-9 3 8 15,-2-2 4-15,-4-3 1 16,-1-3-1-16,8-8 489 16</inkml:trace>
  <inkml:trace contextRef="#ctx0" brushRef="#br1" timeOffset="524297.014">10222 9452 702 0,'0'-7'331'15,"0"-2"-160"-15,0 13-58 16,0 36-69-16,5 20-24 16,0 44 0-16,4 29 9 15,2 28 7-15,-11 9-1 16,-3 7-4-16,-5-18-4 15,-7-24 27-15,-3-12 12 16,-3-26 7-16,1-13 3 16,10-18-31-16,8-14-16 15,5-25-70-15,1-7-8 16</inkml:trace>
  <inkml:trace contextRef="#ctx0" brushRef="#br1" timeOffset="524747.4594">10126 9429 164 0,'12'10'98'16,"17"5"3"-16,15-2 18 15,32-6 9-15,22-3 10 0,53-8 3 16,37 4-13-1,66-8-33-15,33 2-29 16,45 2-46-16,14-7-6 16,8 14-7-16,-9 3-1 15,-38 11 0-15,-35 4 0 0,-76-2 0 16,-41-3 2-16,-49-1 3 16,-25-1 3-16,-29 0 6 15,-6-1 2-15,-21-9-1 16,0 1-2-16,7-5-5 15,3 0 35-15</inkml:trace>
  <inkml:trace contextRef="#ctx0" brushRef="#br1" timeOffset="525366.4686">14022 9601 626 0,'2'-5'274'15,"6"1"-143"-15,0 4-37 16,1 16-45-16,8 15-6 16,-5 39-6-16,0 35-3 15,-6 37-4-15,-9 17-4 16,-6 26-8-16,-4-16-1 16,3-6 2-16,5-12 1 15,17-39 10-15,3-18 1 16,5-29 1-16,5-16 0 15,-10-22-69-15</inkml:trace>
  <inkml:trace contextRef="#ctx0" brushRef="#br1" timeOffset="525959.9323">10042 11273 449 0,'11'-5'233'16,"11"-3"-23"-16,32 5-138 16,18-3-5-16,49 1 3 15,32 1-1-15,59-1-13 16,31 3-12-16,39-1-10 15,21 2-7-15,25-7-9 16,8-1 31-16,18-6 51 0,-5-2 16 16,-19 5 12-1,-14 6-32-15,-50 8-53 0,-28 2-17 16,-67 0-13-16,-40-3 14 0,-76-1-111 31,-39 0-61-31</inkml:trace>
  <inkml:trace contextRef="#ctx0" brushRef="#br1" timeOffset="526469.2018">14469 10610 669 0,'0'0'383'0,"1"0"-42"15,1 2-68 1,-2-2-87-16,0 0-30 0,0-1-43 16,0 1-12-16,0 0-11 15,0-1-4-15,0 0-12 16,0 0-12-16,0-1-24 16,0 1-11-16,1 0-13 0,3 0-49 15,-4 0-46-15</inkml:trace>
  <inkml:trace contextRef="#ctx0" brushRef="#br1" timeOffset="591623.3359">15649 9984 725 0,'6'1'368'0,"-6"-4"-113"16,-3-3-39-16,-12 0-63 15,-12 0-40-15,-14 6-43 16,-14 6-16-16,-14 1-23 15,-2-2-6-15,9-4-12 0,11-1-3 16,22-6-2-16,6-2-5 16,20-3-16-16,3-2-12 15,13 8-36-15,9 7-12 16,13 21 12-16,5 9 16 16,5 14 40-1,-4 4 20-15,-22 7 14 0,-14 2-1 0,-31 5 2 16,-12 2-3-1,-15-8-7-15,3-8-2 16,8-24 8-16,5-15 8 16,18-18 8-16,6-10-1 0,9-8-26 15,9-1-14 1,5 5-15-16,8 5-1 16,15 14 12-16,10 4 3 0,13 12 5 15,8 5-2 1,1 4-1-16,-6-4 0 0,-10 4-31 15,-10-7-77-15</inkml:trace>
  <inkml:trace contextRef="#ctx0" brushRef="#br1" timeOffset="591807.1367">15579 10327 860 0,'1'-4'366'15,"8"-5"-186"-15,13 4-134 0,12 4-38 0,19 1-8 16,3 2 1-16,2 3 5 16,-27-4 1-1,-16-1-114-15,1 1-122 16</inkml:trace>
  <inkml:trace contextRef="#ctx0" brushRef="#br1" timeOffset="591927.7492">15864 10303 609 0,'-7'11'305'16,"-3"13"-104"-16,0 5-62 16,10 5-69-16,0-2-29 0,7 0-25 0,4-6 28 15</inkml:trace>
  <inkml:trace contextRef="#ctx0" brushRef="#br1" timeOffset="592339.1906">16268 10440 785 0,'-8'-15'404'0,"-5"-10"-132"16,-6 3-96-16,-3-2-40 16,-4 9-65-16,-3 5-32 15,2 11-41-15,0 7-10 16,5 14-15-16,6 5 2 15,5 7 2 1,9 0 0-16,8-7 10 16,8-3 5-16,10-9 11 15,1-7 7-15,4-12 11 16,0-7 3-16,-2-10 4 16,0-4 4-16,-4 0 27 0,-7-2 12 15,-4 6-3-15,-1 10-9 16,-2 11-41-16,3 8-18 15,3 12-8-15,0 1 1 16,2 8 7-16,3-6 6 16,1-7-2-16,0 1 4 0,3-16 5 15,-1-4 4-15,1-5 15 16,-1-8 5-16,-6-7 5 16,-1 0-3-16,-10 4-12 15,-5 0-44-15</inkml:trace>
  <inkml:trace contextRef="#ctx0" brushRef="#br1" timeOffset="592806.301">17556 10266 556 0,'-3'12'370'0,"-15"5"-1"0,-9 17-180 16,-8 7-37-16,-18 2-71 16,4-4-17-16,0-9-26 15,5-13 1-15,19-17 8 16,4-8 0-16,9-20-7 16,4-5-12-16,6-5-18 15,5 0-9-15,9 10-7 0,2 4 5 16,9 18 11-1,5 7 9-15,5 19 12 16,2 11-1-16,-2 11 0 16,-3 1-1-16,-3 0-7 15,-6-6-5-15,-5-9-117 16,-2-4-104-16</inkml:trace>
  <inkml:trace contextRef="#ctx0" brushRef="#br1" timeOffset="592940.1873">17450 10089 1240 0,'-11'-13'572'0,"-7"-7"-254"15,8 14-221-15,2 1-70 0,14 15-33 16,5 3-116-16</inkml:trace>
  <inkml:trace contextRef="#ctx0" brushRef="#br1" timeOffset="593442.503">17616 9848 963 0,'-3'-12'422'0,"10"-8"-236"15,6 6-43-15,24 14-94 0,11 4-19 0,10 6-17 16,6 3-5-1,-8-1 8 1,-6-4 3-16,-14-6 7 16,-16-6 5-16,-8-7 12 0,-6-1-3 0,-16-3-11 15,4 1-7 1,-8 5-24-16,-8 3-11 16,11 9-10-16,-2 8-4 15,3 8 0-15,9 9 4 16,5 6 11-16,-2-1 4 15,8 0 7 1,1-4 4-16,-7-7 3 0,-3-2 0 16,-5-8 2-16,-9-6 1 15,-2-4 9-15,6-1 0 16,-1-3-10-16,7 2-11 16,4 6-24-16,3 9-4 0,11 14 6 15,-4 9 10-15,2 15 14 16,-3 8 11-1,-15 9 13-15,-7-1 2 0,-9-3 8 0,-6-12-3 16,-11-19 1-16,0-7 3 0,-5-19 7 31,4-8-3-31,15-6-15 16,6-7-31-16,19-7-134 16,14 3-110-16</inkml:trace>
  <inkml:trace contextRef="#ctx0" brushRef="#br1" timeOffset="593869.9528">18268 10468 781 0,'0'-13'372'0,"0"-19"-122"0,-6-3-30 15,-9-7-47-15,-4-1-27 16,-7 7-63-16,-4 8-27 15,-4 17-53-15,2 10-16 16,4 13-28-16,8 11-4 16,10 12 8-16,4 7 8 15,12 2 17-15,4-5 5 16,14-9 7-16,6-8 4 0,0-11 11 16,3-8 5-1,-8-11 8-15,-2-6 4 0,-7-14 2 16,-2-2 1-16,-5-4 15 15,-5 0 1-15,0 11-2 16,-3 6-8-16,-1 17-38 16,0 5-6-16,2 14-9 15,5 3 5-15,5 4 10 16,5 2 0-16,6-10 4 16,1 0 2-16,2-14 15 15,-3-6 6-15,-4-6 3 16,3-4-4-16,-10 0-69 15,6 5-101-15</inkml:trace>
  <inkml:trace contextRef="#ctx0" brushRef="#br1" timeOffset="594170.3319">18959 10341 879 0,'-6'9'474'0,"-10"8"-128"0,-9 1-135 15,-6 3-43 1,-7 0-74-16,1-3-23 16,1 0-41-16,3-4-6 15,2-9-5-15,2-2-1 0,2-12-10 16,1-6-9 0,7-8-19-16,4-5-3 0,10 1-3 15,9 0-7 1,16 8-12-16,9 5-12 0,10 17 12 15,2 12 24-15,4 21 42 16,-6 5 23-16,-5 11 4 0,-4-2-7 16,-11-10 34-16,1 1-106 15</inkml:trace>
  <inkml:trace contextRef="#ctx0" brushRef="#br1" timeOffset="594772.7274">19775 10330 1046 0,'0'3'394'0,"2"6"-262"16,3 21-91-16,5 5-23 0,5 6 26 16,5 3 3-16,3-14 3 15,-1-9 0-15,0-11-2 16,4-8 0-16,-8-15 4 15,0-4 1-15,-5-16-3 16,-9-2-6-16,1 1-18 16,0 6-9-16,-6 13-26 15,1 17-12-15,7 30-3 16,-3 13-2-16,7 18 15 16,-5 5 7-16,-13 1 6 15,-5-2 4-15,-6-6 7 16,-5-10 5-16,-4-20 8 15,-8-15 9-15,-3-26 13 16,3-18-5-16,1-24-85 0,8-11-61 16,14-10-294-16</inkml:trace>
  <inkml:trace contextRef="#ctx0" brushRef="#br1" timeOffset="594932.172">20099 10031 1039 0,'5'-8'486'0,"-1"-3"-207"16,-4 6-89 0,-6 12-118-16,-6 10-46 0,-3 19-42 15,-7 12-48-15</inkml:trace>
  <inkml:trace contextRef="#ctx0" brushRef="#br1" timeOffset="595282.2938">20218 10385 1135 0,'-2'-6'513'0,"-2"-4"-275"15,4 15-134-15,4 12-36 16,4 13-59 0,2 3 4-16,8 2-2 0,-2-2-2 15,0-12 0-15,0-5 2 16,-1-12 11-16,-1-9 5 15,3-8 7-15,-2-10 2 16,-1-4-3-16,-1-3-6 16,-6 3-17-16,2 13-7 15,-2 14-15-15,1 11-5 16,3 23 4-16,1 5 2 0,2 20 8 16,-6 0 3-1,-5 9 4-15,-12-3 6 16,-11-7 7-16,-3-5 5 15,-10-24 11-15,3-9 1 16,-4-29 7-16,5-14-25 0,10-16-154 16,14-1-103-16</inkml:trace>
  <inkml:trace contextRef="#ctx0" brushRef="#br1" timeOffset="595438.9453">20978 10583 1246 0,'0'3'546'0,"-5"7"-241"16,-4 6-61-16,-7 7-88 15,-2 5-29-15,-2 0-75 16,5-4-28-16</inkml:trace>
  <inkml:trace contextRef="#ctx0" brushRef="#br1" timeOffset="595887.985">21508 10264 774 0,'13'-2'390'16,"9"-4"-77"-16,24 4-173 16,17 2-15-16,17 3-14 15,-2 4-17-15,-5 0-44 0,-12 2-17 16,-21-1-17-16,-8 0-30 15,-21 0-87-15,-11-1-60 16,-22 0-332-16</inkml:trace>
  <inkml:trace contextRef="#ctx0" brushRef="#br1" timeOffset="596025.7555">21821 10319 604 0,'0'5'332'0,"0"11"-48"15,5 9-63-15,1 10-66 16,2 5-27-16,3 2-55 15,-9-5-21-15,7-11-21 16,0-4-40-16,4-7-295 16</inkml:trace>
  <inkml:trace contextRef="#ctx0" brushRef="#br1" timeOffset="596304.9014">22339 10415 930 0,'-2'-10'425'16,"-9"-16"-191"-16,-7 4-44 15,-9 6-88-15,-4 5-36 16,-6 12-58-16,0 7-15 16,1 13-18-16,4 6-2 15,12 10-3-15,7 1 3 16,18-5 18-16,10-5 16 15,20-10 39-15,4-3 22 16,8-13 34-16,-3-4 15 16,-15-16 14-16,-10-6-12 0,-7-4-31 15,-10-3-59 1,-6 6 26-16</inkml:trace>
  <inkml:trace contextRef="#ctx0" brushRef="#br1" timeOffset="597477.7707">2311 11488 707 0,'-12'-16'376'0,"-14"-14"-111"0,-2 14-78 16,-5 6-31-16,-6 19-76 15,10 12-36-15,5 13-39 16,7 9-9-16,17 4-7 15,7 2 0-15,20-2 0 16,9-6 2-16,11-13 9 16,6-10 4-16,-3-18 15 15,-7-5 15-15,-16-14 41 16,-19-1 9-16,-33-2-7 16,-7 0-17-16,-21 6-46 15,0 2-23-15,13 7-134 16,4 2-163-16</inkml:trace>
  <inkml:trace contextRef="#ctx0" brushRef="#br1" timeOffset="597843.9411">2554 11498 926 0,'-6'0'417'0,"-5"1"-198"0,-8 8-117 16,7 6-25-1,0 11-44-15,4 3-14 16,11 6-12-16,4-1-2 16,8-5 0-16,6-5 1 0,10-12 12 15,0-6 7-15,3-15 27 16,-1-4 19-16,-7-9 15 16,-8-6 5-16,-8 2-14 15,-6-2-16-15,-8 7-27 16,1 9-15-16,-4 9-23 0,0 6-8 15,6 12-4-15,2 3 2 16,14 4 6-16,7 0 2 16,10-5 3-16,5-1 2 0,2-10 4 15,-3-5 5-15,-6-7 8 16,-7-4 4-16,-11-4 3 16,-4-2-3-16,-14-3-46 15,-1 2-68-15,-14-7-219 16</inkml:trace>
  <inkml:trace contextRef="#ctx0" brushRef="#br1" timeOffset="597969.1196">2763 11341 538 0,'-4'-13'398'0,"-5"-16"79"15,5 9-142-15,4 10-143 16,3 5-61-16,7 9-96 16,-1 8-28-16,11 7-140 15,4 11-394-15</inkml:trace>
  <inkml:trace contextRef="#ctx0" brushRef="#br1" timeOffset="598144.2218">3066 11406 1168 0,'3'6'455'16,"0"15"-288"-16,3 14-51 16,5 16-40-16,-4 12-5 15,-3 17-29-15,3 10-15 0,-4 12-9 16,-2-2-4-16,7-20-5 15,-2-19 1 1,2-29-61-16,2-14-86 0</inkml:trace>
  <inkml:trace contextRef="#ctx0" brushRef="#br1" timeOffset="598530.7564">3065 11620 1017 0,'-4'-4'432'0,"12"4"-224"15,11 5-93 1,22 8-86-16,11 3 1 0,7-4-18 0,2 3 3 31,-3-10-112-31,-3-5-50 0,-4-7-97 0,-4-10-16 32,-11-10 115-32,-2 3 60 0,-11-4 190 15,-8 8 71-15,-9 12 62 16,-4 4 3-1,-10 15-51-15,-1 8-44 16,-10 9-47-16,-2 3-12 0,0 0-37 16,-3-6-14-16,9-10-13 15,-5-9 0-15,4-14-20 16,1-7-13-16,-2-16-15 16,6 2-6-16,8-1 6 15,6 4 6-15,10 13 5 16,6 3 6-16,4 13 12 15,5 11 11-15,7 11 5 16,-2 3-2-16,11 4-3 16,-2-4 0-16,4 0-456 15</inkml:trace>
  <inkml:trace contextRef="#ctx0" brushRef="#br1" timeOffset="598931.1635">4539 11380 917 0,'1'-6'450'0,"-3"-5"-205"15,1 27-110-15,2 16-45 16,1 23-52-16,3 10 7 16,5 5-8-16,3-2-6 15,-1-15-5-15,3-8-70 16</inkml:trace>
  <inkml:trace contextRef="#ctx0" brushRef="#br1" timeOffset="599209.7296">4954 11453 814 0,'-8'-8'429'0,"-7"-9"-108"16,-6 6-94-16,-3 5-123 16,-1 7-42-16,-5 18-55 15,3 3-13-15,9 14-6 16,5 3-2-16,16 0-2 15,6-1 2-15,24-5 1 16,4-4 6-16,6-13 8 16,2-3 3-16,-18-14 17 15,-7-5 17-15,-15-4 21 16,-8-2 9-16,-17-2-12 16,-7 4-15-16,-15-1-59 15,1 2-94-15</inkml:trace>
  <inkml:trace contextRef="#ctx0" brushRef="#br1" timeOffset="599489.8259">5284 11543 663 0,'-4'-6'387'15,"-9"-7"-32"-15,-8 0-74 16,-7 12-113-16,-3 1-61 0,2 12-89 0,4 6-20 15,6 4-12 1,9 8 3-16,12 2-2 16,11 1-1-1,15-6 1-15,4-8 8 16,12-13 14-16,1-10 21 0,-6-12 40 0,-10-5 9 31,-18-5 12-31,-6-1-16 0,-19 1-42 16,-4 0-9-16,-12 11-121 15,2 8-112-15</inkml:trace>
  <inkml:trace contextRef="#ctx0" brushRef="#br1" timeOffset="599796.1331">5448 11677 750 0,'5'3'407'0,"15"5"-87"16,2-2-79-16,8-1-81 0,4-2-34 15,0-10-38-15,0-4-23 16,-4-6-22-16,-5-5-7 16,-11-1-3-16,-9-3 0 15,-14 0-4-15,-12 3-5 16,-14 4-14-16,-3 6-8 16,-1 11-8-16,5 6-6 15,12 17-1-15,2 7 1 16,13 11-4-16,7 5 4 15,10 7 2-15,6 4 4 16,3 2 10-16,-1 2 0 0,-9-7 3 16,-4-7-1-16,-2-13 23 15,-2-11-76-15</inkml:trace>
  <inkml:trace contextRef="#ctx0" brushRef="#br1" timeOffset="600144.955">5903 11674 853 0,'10'-5'413'16,"11"0"-125"-1,6 0-66-15,7-2-68 0,1 2-17 0,1-1-49 16,-5-6-20-16,-7 2-21 15,-8-4-4-15,-15-4-5 16,-8 1-8 0,-18-4-21-1,-11 1-12-15,-5 6-14 0,-1 7-4 16,2 9 5-16,6 11 2 16,6 12 2-16,7 3 3 15,15 16-2-15,5 3 2 16,16 11 5-16,1 3 2 15,6-1 9-15,-1-6-1 16,-5-11 1-16,-1-10 26 0,1-16-187 16</inkml:trace>
  <inkml:trace contextRef="#ctx0" brushRef="#br1" timeOffset="600447.3858">6421 11620 873 0,'0'-13'418'0,"-8"-10"-139"16,4 7-43-16,-17 0-77 16,-1 7-38-16,-1 9-73 15,-9-2-27-15,9 16-22 16,1 5-3-16,7 11-3 15,6 3 0-15,11 0 1 16,10-3 3-16,12-11 6 16,6-6 5-16,2-15 7 15,1-3 2-15,-1-14-8 16,-3 1-51-16,-6-2-165 16</inkml:trace>
  <inkml:trace contextRef="#ctx0" brushRef="#br1" timeOffset="600776.7966">6449 11608 744 0,'10'-1'315'16,"4"-5"-175"0,5 9-35-16,3 9-49 15,-5-2-1-15,-2 7 15 0,-4-2 18 0,-10-1 29 16,-1 1-1-16,-4-5-25 15,0-3-19-15,-2-7-19 16,-1-4-8-16,4-6-9 16,-2-7-6-16,6-7-16 15,5-3-7-15,7 2-12 32,3 3-10-32,9 7-8 15,3 4-2-15,-1 6 20 16,2 2 10-16,-7 9 21 15,0 6 8-15,-5 7-5 16,-2 8-3-16,0 3-10 0,-8 0 30 16,1 0-214-16</inkml:trace>
  <inkml:trace contextRef="#ctx0" brushRef="#br1" timeOffset="601338.4846">7194 11463 643 0,'-6'-5'384'0,"-7"-4"-30"15,-7 3-136-15,-5 6-106 16,-3 4-46-16,5 6-48 15,3 6-13-15,10 5-8 0,7-1-3 16,8-1-2-16,10 2 0 16,6-8 5-16,6-1 3 15,3-2 8-15,-2-8 6 16,-6-2 10-16,-8-4 7 16,-13-5-1-16,-5 2-3 15,-17-2-11-15,-5 3-10 16,-8 4-12-16,-3 3-7 0,4 12-5 15,4 5-1-15,9 8 7 16,9 1 5 0,11 2 6-16,4-2 2 0,16-5 1 15,4-5 2-15,9-9 9 16,3-7 5-16,7-7 7 16,-2-7-1-16,6-8-3 15,-6-1-4-15,-8-7 3 16,-8 0 1-16,-6 3 1 15,-7 3 9-15,-9 9 20 16,0 5 1-16,-5 11-7 16,-2 6-12-16,3 12-28 15,2 5-5-15,-1 4 2 16,4 3-1-16,1-1-1 16,-3-2 0-16,4-6-83 15,-1-7-75-15</inkml:trace>
  <inkml:trace contextRef="#ctx0" brushRef="#br1" timeOffset="601491.9186">7396 11274 950 0,'0'-12'499'0,"-2"-7"-114"0,-4 8-133 15,7 15-129-15,-6 9-45 0,5 14-62 16,0 11 52-1</inkml:trace>
  <inkml:trace contextRef="#ctx0" brushRef="#br1" timeOffset="608008.7479">8189 11714 525 0,'9'-4'320'0,"8"-2"-12"16,-4 4-51-16,-13 13-57 15,-4 9-27-15,-22 11-62 16,-5 7-21-1,-3 2-72-15,4-1-116 0</inkml:trace>
  <inkml:trace contextRef="#ctx0" brushRef="#br1" timeOffset="608300.0084">8915 11608 1102 0,'-11'7'481'15,"-5"7"-240"1,-11 3-120-16,-2 5-25 0,8 0-30 16,-9-2-15-16,9-11-19 15,4-3-4-15,-9-17-60 16,4-5-26-16,-1-12-22 16,-1-6-4-16,6-3 47 15,5 0 20-15,13 9 23 16,8 8 11-16,15 15 15 15,7 10 5-15,15 17-3 16,-1 9-6-16,6 14-10 16,0 1-2-16,-7 1-5 0,-3-2 0 15,-9-14-26-15,-4-8-94 16</inkml:trace>
  <inkml:trace contextRef="#ctx0" brushRef="#br1" timeOffset="608426.0591">8887 11471 820 0,'-8'-13'416'0,"-3"-9"-132"32,5 10-59-32,5 12-172 0,6 9-35 0,12 16-139 15,10 5-107-15</inkml:trace>
  <inkml:trace contextRef="#ctx0" brushRef="#br1" timeOffset="608688.4822">9194 11717 890 0,'18'5'450'0,"14"3"-144"31,0 2-53-31,-6-5-93 0,-9-5-29 0,-3-4-39 16,-3-5-17-1,-6-9-28-15,0 1-11 0,-9-6-25 16,-6-4-9-16,-8 6-19 16,-5 2-13-16,-5 13-9 15,1 7 0-15,5 16 14 0,4 3 10 31,11 13 14-31,7 6 2 16,8 12 5-16,7 6 0 16,2 5-2-16,-1 0 0 15,0-11-1-15,-3-10-18 16,1-16-137-16,-4-6-102 16</inkml:trace>
  <inkml:trace contextRef="#ctx0" brushRef="#br1" timeOffset="608979.5888">9849 11607 884 0,'0'5'416'0,"0"6"-140"16,-10 7-24-16,-11 7-49 15,-7 1-31-15,-8 1-75 0,-8-6-30 16,3-11-37-16,6-5-8 15,6-13-21-15,9-5-12 16,10-8-17-16,9-2-8 16,13 1-2-16,8 5 9 15,17 7 18-15,2 8 10 16,3 16 24-16,-5 7 4 16,-12 12 9-16,-8 3-2 15,-1 2-4-15,3-2 3 16,3-13 387-16</inkml:trace>
  <inkml:trace contextRef="#ctx0" brushRef="#br1" timeOffset="609378.9168">10860 11484 1046 0,'-1'5'453'0,"-5"6"-194"0,4 17-139 16,0 5-31-16,-3 7-5 15,2 2-16-15,2-6-35 16,4-2-11-16,14-10-85 15,10-4-77-15</inkml:trace>
  <inkml:trace contextRef="#ctx0" brushRef="#br1" timeOffset="609638.3031">11275 11533 1135 0,'-8'-4'509'0,"-9"-2"-259"0,-4 1-74 15,-10 13-104-15,-1 7-34 16,1 8-31-16,7 10-4 16,14 1 0-1,11 1 2-15,19-3 3 0,5-3 2 16,9-14 3 0,3-7 1-16,-12-10 7 15,-5-7 6-15,-19-11 3 16,-10-1-4-16,-14-3-14 15,-7 2-11-15,-6 8-34 16,4 5-55-16,4 9-223 16</inkml:trace>
  <inkml:trace contextRef="#ctx0" brushRef="#br1" timeOffset="609814.1348">11252 11619 604 0,'12'0'407'15,"16"-4"-3"-15,3 3-95 16,14 13-118-16,1 1-49 15,4 13-49-15,2 5-26 0,-9 5-34 16,-3-1-10-16,-10 1-15 16,-4-5-7-1,-8-7-40-15,-3-5-61 0,-5-11-149 16,1-7-118-16</inkml:trace>
  <inkml:trace contextRef="#ctx0" brushRef="#br1" timeOffset="609979.4316">11703 11596 877 0,'-3'-17'467'0,"-5"-10"-91"16,-4 8-71-16,-4 22-108 16,-8 8-49-16,-12 20-78 0,-8 10-21 15,-10 14-14-15,-1 10-8 16,-2 8-15-16,5 3-6 16,12-8-24-16,8-10-51 15,14-23-176-15,7-10-99 16</inkml:trace>
  <inkml:trace contextRef="#ctx0" brushRef="#br1" timeOffset="610290.7021">11843 11570 1033 0,'7'-10'451'0,"4"-12"-224"16,-1 6-40-16,-7 5-84 15,-2 11-31-15,-1 11-50 16,0 7-14-16,-2 13 2 16,-1-2 1-16,3 5 4 15,6-3 1-15,14-5 4 0,4-3 3 16,12-13 4-16,2-7 0 15,0-8-1-15,-1-8-3 16,-10-4-5-16,-6-2-14 16,-14 2-134-16,-5 2-99 15</inkml:trace>
  <inkml:trace contextRef="#ctx0" brushRef="#br1" timeOffset="610429.908">12002 11434 1068 0,'-4'-16'588'0,"-3"-11"-133"16,7 4-230-16,0 5-76 0,5 11-103 16,2 6-27-1,3 10-206-15,4 7-111 16</inkml:trace>
  <inkml:trace contextRef="#ctx0" brushRef="#br1" timeOffset="610902.8321">12457 11483 1139 0,'-6'-7'459'0,"-11"-6"-306"15,7 7-63-15,0 11-74 0,4 2-11 16,10 10-4-1,5 1 6-15,11 0 8 16,5-1-3-16,0-3-1 16,-5-5-1-16,-5 1-2 15,-6-1-2-15,-12-6 0 0,-12-2-2 16,-16-1-2-16,-9 0 1 16,-3 1-8-1,7 6-5-15,8 2-9 16,10 6 2-16,12 5 9 0,11 3 10 15,16 0 17-15,7-4 7 0,9-4 7 16,3-7 0-16,-1-7 0 0,2-3-4 16,1-10-6-16,-7-6-2 15,-5-7-3-15,-2-1-2 16,-11-4-1-16,0 1-2 16,-4 12-3-16,-7 4 10 31,-7 12-3-31,1 7 1 0,-2 6 5 15,2 8-8-15,4 8 5 0,2 0 0 0,3 2-5 16,1-1 13-16,9-7-133 16</inkml:trace>
  <inkml:trace contextRef="#ctx0" brushRef="#br1" timeOffset="611460.781">13689 11592 414 0,'3'-9'331'0,"-4"-11"100"15,-4 2-89-15,-11-6-94 16,-9 3-43-16,-10 7-99 15,-4 4-44-15,-3 22-48 16,4 7-13-16,14 12-1 0,12 5 2 16,24-9 9-16,15 2 7 15,16-12 8-15,-1-8 4 16,-1-8 8-16,-6-8 1 16,-18-8-2-16,-3 0-2 15,-6 1-131-15</inkml:trace>
  <inkml:trace contextRef="#ctx0" brushRef="#br1" timeOffset="611876.6995">14295 11544 884 0,'10'-3'331'0,"18"-6"-214"15,10-4-46-15,11-8 17 0,1-8 11 16,-6-10 3-16,-10-5-2 15,-14-9-10 1,-11-1-12-16,-8 4-23 16,3 8-7-16,-6 16 1 0,0 10-10 15,2 17-21-15,-4 7-9 16,1 23-17-16,0 11 4 16,1 23 8-16,1 8 2 0,-4-2-1 15,1-1 0 1,2-22 0-16,2-6 3 15,13-16-32-15,3-9-48 16</inkml:trace>
  <inkml:trace contextRef="#ctx0" brushRef="#br1" timeOffset="612197.2596">15066 11276 889 0,'-12'-17'426'0,"-13"-18"-154"32,-1 10-79-32,-4 15-99 0,1 5-33 15,2 15-44-15,8 4-9 16,9 7-2-16,10 1 5 16,11-6 4-1,6 0 2-15,9-10 3 16,2-5 1-16,7-8-3 15,-4-6-2-15,4 2-7 16,-7-1-3-16,-6 12-4 16,4 6 0-16,-21 9 5 0,4 5 6 15,-13 4 7-15,-6 2-1 16,0 2-2-16,-4-4-16 0,1-4-136 16</inkml:trace>
  <inkml:trace contextRef="#ctx0" brushRef="#br1" timeOffset="612357.9946">14852 11537 1192 0,'12'0'492'0,"26"0"-296"0,13 0-61 0,15 1-61 32,-1 2-28-32,-5-1-36 0,-9 0-41 0,-16 0-147 15,-6 0-96 1</inkml:trace>
  <inkml:trace contextRef="#ctx0" brushRef="#br1" timeOffset="612494.7539">14862 11638 734 0,'5'1'406'0,"26"2"-39"15,11-2-116-15,21-1-87 0,9 0-33 16,1 0-70-16,-5 1 10 15,-10 1-600-15</inkml:trace>
  <inkml:trace contextRef="#ctx0" brushRef="#br1" timeOffset="613209.6996">15781 11279 1007 0,'3'2'370'15,"6"17"-264"-15,2 21-48 0,-4 25-25 16,-3 6 13-16,-1-4-10 16,-3-10-4-1,1-26-5-15,2-6-1 16,-3-24 33-16,-1-11 7 15,-3-16 1-15,-6-16-3 0,-2-18-37 16,-3-11-7-16,1-14-4 16,1 2-2-16,6 19-7 15,6 15-4-15,11 34-7 16,9 15-2-16,15 31 1 16,9 17 2-16,10 27 3 15,5 14 2-15,-3-5 3 0,-4-8 0 16,-10-27 1-1,0-15 2-15,-8-23 13 0,-2-9 7 16,-1-16 42 0,-12-10 14-16,-8-20 2 15,-9-12-1-15,-12-24-44 16,-4-4-16-16,0 7-32 16,-2 10-31-16,13 37-143 0,4 19-82 15</inkml:trace>
  <inkml:trace contextRef="#ctx0" brushRef="#br1" timeOffset="613479.5969">16688 11584 783 0,'1'-7'397'0,"-7"-8"-117"16,-3-6-27-16,-11 1-74 15,-10-1-36-15,-4 7-68 16,2 11-30-16,2 8-33 16,7 11-9-16,11 9-2 15,8 0 3-15,15 3 4 16,10-3 1-16,15-2 3 16,-3-3-1-16,2-9-3 15,-2-5-5-15,-8-9-122 16,2-7-73-16</inkml:trace>
  <inkml:trace contextRef="#ctx0" brushRef="#br1" timeOffset="613590.4728">16692 11328 817 0,'-4'-10'421'15,"-3"-14"-133"-15,4 11-73 16,-2 13-146-16,-2 2-36 16,-1 15-241-16</inkml:trace>
  <inkml:trace contextRef="#ctx0" brushRef="#br1" timeOffset="613747.9802">16898 11418 1389 0,'1'10'505'0,"3"22"-389"16,2 12-38-16,7 21-10 16,0 7-4-16,0 14-25 15,-9 5-11-15,-6-1-14 16,-2-7-4-16,1-27-61 15,3-14-88-15</inkml:trace>
  <inkml:trace contextRef="#ctx0" brushRef="#br1" timeOffset="613913.128">16956 11627 1208 0,'-2'-1'465'0,"10"1"-335"0,16 1-74 15,9 2-62-15,13 6 4 16,14 1-67-16,1-1-71 16,16-3-202-16,2-5-121 15</inkml:trace>
  <inkml:trace contextRef="#ctx0" brushRef="#br1" timeOffset="614183.0607">17550 11635 317 0,'5'-8'269'0,"-5"-4"33"0,-2-10 90 15,-13-2-115-15,-7 1-43 0,-13 0-84 16,4 13-42-1,-6 5-53-15,6 10-23 16,7 13-29-16,3 4-4 0,14 6-2 16,6-2 3-16,14-6 1 15,4-5 3-15,11-10 6 0,1-5 2 32,1-10 2-32,0-6-1 0,-1-1-5 15,0-1-2-15,4 10-1 16,5 7 2-16,-6 3 14 15,-1 12 8-15,-13 5 24 16,-11 0 9-16,-18 3 19 16,-10-3-1-16,-9-7-19 15,-2-2-10-15,16-6-76 16,8-4 388-16</inkml:trace>
  <inkml:trace contextRef="#ctx0" brushRef="#br1" timeOffset="614826.9403">18439 11262 876 0,'1'-3'416'16,"2"-3"-122"-16,-3 33-196 16,2 20-45-16,-2 31-6 15,1 9 0-15,-1-3-9 16,0-8-2-16,5-24-4 16,-3-12-4-16,5-25 16 15,-3-15 9-15,0-26 2 16,-4-11-3-16,-8-24-27 0,-6-12-13 15,-9-19-11 1,-2-10 1-16,17 57-2 16,3 22-3-1,2 2-19-15,-7-48-8 0,17 58 1 0,12 28 4 16,15 51 21-16,7 16 9 16,1 6 6-16,6-2 2 0,-1-23 1 15,1-16 0-15,5-24 9 16,-1-12 6-16,-3-23 17 15,-7-14 14-15,-11-23 17 16,-6-9 0-16,-17-28-14 16,-9-7-19-16,-9 3-34 15,-5 5-19-15,2 40-61 16,1 16-57-16,4 29-177 0,2 19-109 16</inkml:trace>
  <inkml:trace contextRef="#ctx0" brushRef="#br1" timeOffset="615874.6599">19043 11553 516 0,'4'6'344'0,"9"3"42"15,2-1-137-15,6-6-77 0,6-3-23 16,2-2-52-16,-2-8-25 0,-2-3-31 31,-6 3-10-31,-8-8-8 0,-6 3-6 16,-15 1-26-1,-11 1-14-15,-16 13-20 0,-6 6-2 16,0 16 6-16,7 5 8 16,14 9 18-16,6-1 7 15,16 2 12-15,6-4 5 16,22-6 6-16,12-3 3 16,13-13 3-16,1-5-1 15,0-11-3-15,1-4-1 16,-12-12-3-16,-3-2 1 15,-13-3-1-15,-1-1 1 0,-10 6-6 16,-11 1-1-16,-5 9 2 16,-12 4-1-16,-2 9 3 15,1 8-1-15,1 6-6 16,5 4 1-16,4 5 0 16,7 0 1-16,6-2 4 15,5-1 0-15,0-7 4 16,-7-6 2-16,10-5 2 15,-6-4 0-15,1-9-1 16,12-2-1-16,-13-4-5 16,-1 0-3-16,-5 7-9 15,-6 3-7-15,-1 11-9 16,1 6 1-16,5 10 3 16,-2 1 8-16,13 1 6 0,7-1 4 15,11-10 5 1,6-1 4-16,3-14 9 0,-4-8 4 15,-5-11 4-15,-4-8 3 16,-11-6 6-16,-2-6-4 16,-8-8-5-16,1-5-7 15,-5-21-13-15,0-3-2 0,2 7-3 16,-3 9-2 0,2 38-22-16,-5 13-14 15,-2 27-5-15,-1 17 1 0,-2 28 18 16,4 10 11-16,3 9 5 15,5 3 0-15,1-14 1 16,4-7 1-16,3-11 3 16,-5-14-24-16,-4-17-82 15,-8-10-27-15,-14-20-53 16,-4-7 24-16,-9-16 85 16,4 1 28-16,6-1 64 15,7 3 8-15,17 11-4 0,6 8-1 16,14 8-14-1,9 4-8-15,1 5 2 0,7 0-1 16,5 1 7-16,-2 1 13 16,7-3 19-16,2-1 10 0,-8-6 8 15,-4-4-4-15,-8 0-2 32,-11-2-1-32,-10 0 3 0,-4 6 2 0,-12-4-17 15,-3 3-13 1,-6 5-23-16,-4 1-10 15,0 10-6-15,5 5 3 16,2 5 4-16,8 2 3 16,11 3 5-16,7-3 4 15,10-6 9-15,0-5 5 16,-4-13 14-16,-2-7 7 16,-10-13 6-16,-1 0 0 0,-11-6-17 15,-5 2-10-15,-13 5-22 16,0 2-10-16,4 16-131 15,-7-2-71-15</inkml:trace>
  <inkml:trace contextRef="#ctx0" brushRef="#br1" timeOffset="616232.1415">20584 11571 840 0,'3'-3'419'0,"7"-2"-138"0,7 3-77 16,6 8-79-16,2 4-9 15,3 9-12 1,-4 0-11-16,-9 0-32 16,-4-1-15-16,-11-6-20 15,2 0-4-15,-2-8 2 0,0-4 4 16,0-7-5-16,0 6-9 15,0-4-19-15,4-18-12 16,19-35-11-16,-5 32 3 16,7 4 0-16,0 7 1 15,-2 14 14-15,0 5 7 0,-13 13 17 16,-1 4 6 0,-1 8 1-16,0-1-2 0,0 1-7 15,0-2-2-15,-4-7-2 16,-1-3-73-16</inkml:trace>
  <inkml:trace contextRef="#ctx0" brushRef="#br1" timeOffset="616433.1375">21378 11481 1273 0,'1'-4'581'15,"3"-2"-277"-15,0 4-74 16,-8 1-121-16,4 3-46 16,0-2-50-16,0 0-21 15,0 0-147 1,0 0-83-16</inkml:trace>
  <inkml:trace contextRef="#ctx0" brushRef="#br1" timeOffset="616697.538">21340 11704 738 0,'3'1'454'0,"-3"0"10"16,0 3-122-16,-1-4-96 16,0 0-34-16,1 0-62 15,0 0-32-15,0 0-33 16,0 0-15-16,0 0-29 15,0 0-11-15,0 0-17 16,0 0-2-16,0 0-2 0,0 0-3 16,0 0-2-1,0 0-1-15,0 0-2 16,0 0 0-16,0 0-31 0,0 0-42 16</inkml:trace>
  <inkml:trace contextRef="#ctx0" brushRef="#br1" timeOffset="618175.5969">2689 12680 411 0,'3'0'283'0,"1"-1"13"15,-17 1-110-15,-13 0-25 0,-21-2-54 16,-7 1-21-1,-18-2-32-15,-7 1-12 16,-5 2-13-16,0 0-14 16,25 12-15-16,11 0-5 15,22 5-6-15,7-1-4 0,15-4-10 16,13 2-1 0,19 0 5-1,19 0 5-15,20 0 14 0,8-2 3 16,4 9 12-16,-11 1 4 15,-23 8-2-15,-19 5-3 16,-34 3 2-16,-13 5-1 0,-35 0 6 16,-12 1-1-1,-9-1-10-15,-4-2-2 16,22-5 1-16,12-5 0 0,17-7 3 16,16-7 1-16,7-5-4 15,7-2 2-15,12-3 7 16,6 1 3-16,24-2 5 15,13-1-1-15,28-5-10 16,14 1-2-16,4-2-2 16,6 0-2-16,-13 1-28 15,-14 0-60-15,-17 3-367 16</inkml:trace>
  <inkml:trace contextRef="#ctx0" brushRef="#br1" timeOffset="618558.8383">3035 12941 904 0,'-3'-8'411'0,"0"-2"-202"0,-1 10-79 15,3 25-72-15,1 14-33 16,0 16-16-16,3 8 10 15,-2 2 5-15,-5-6 1 16,0-6 2-16,1-9-2 16,2-19 0-16,1-5 13 0,0-22 24 15,-1-10 5-15,1-21 3 16,1-10-13-16,2-15-24 16,-3-4-4-1,-3-15-4-15,-5-12-2 0,-1-2-10 16,4 2-7-16,4 24-14 15,8 17-8-15,13 24-17 16,2 8-9-16,19 15 2 16,9 5 4-16,12 11 28 15,8 5-63-15,4 4-132 16,-4-1-213-16</inkml:trace>
  <inkml:trace contextRef="#ctx0" brushRef="#br1" timeOffset="618807.4886">2993 13090 946 0,'8'-1'397'0,"12"-3"-196"15,12 4-42-15,25 0-24 16,5 0-31-16,13 5-58 16,-5-3-17-16,-17 0-59 15,-10 3-75-15</inkml:trace>
  <inkml:trace contextRef="#ctx0" brushRef="#br1" timeOffset="619301.8563">3438 13340 845 0,'-2'4'329'15,"-2"11"-222"-15,0 5-47 16,-1 5-29-16,5 3-6 16,13 0-1-16,4-5 20 15,11-2 23-15,1-8 9 0,-7-15 8 16,2-5-7-16,-5-12-6 15,-5-3-4-15,0 1-4 16,-4-6-1 0,-7 5-8-16,-2 4-5 15,-1 7-28-15,0 9-24 0,3 12-25 16,7 10-4-16,1 13 8 16,6 12 13-16,-2 9 3 15,-8 0 0-15,-12-1 2 16,-13-7-1-16,-14-8 9 0,-8-3 9 15,-3-10 12 1,-3-8 6-16,4-18 12 16,4-10-1-16,5-18-2 0,5-5-12 15,9-7-103-15,4-7-60 16</inkml:trace>
  <inkml:trace contextRef="#ctx0" brushRef="#br1" timeOffset="619939.531">3045 12469 581 0,'-3'0'280'16,"-1"4"-36"-16,11 2-178 15,16 2-22-15,27 7 14 0,6-6-1 16,24 0-28-16,-2-2-6 15,-12-7-4-15,-3 4 0 16,-19-3-6-16,-13 0-3 16,-17 0-10-16,-4 1-3 15,-12-1-3-15,-5-3 1 16,0 1 6-16,-5-5 5 0,5-2 5 16,-1 1 0-1,4 0-7-15,6 2-5 0,8 2-8 0,6 3-1 16,9 4 11-1,4 5 8-15,1 6 17 16,-5 2 19-16,-13 7 38 16,-11-1 22-16,-16 1 23 15,-7-5-8-15,-2-4-37 0,0-5 10 16,12-4 134-16</inkml:trace>
  <inkml:trace contextRef="#ctx0" brushRef="#br1" timeOffset="620436.6496">4159 13054 668 0,'17'-4'396'15,"15"-2"-22"-15,24 4-211 0,7 2-46 16,9 4-53-16,-3 4-17 16,-9-1-28-16,-6 0-23 15,-13-3-79-15,-5-2-63 16</inkml:trace>
  <inkml:trace contextRef="#ctx0" brushRef="#br1" timeOffset="620633.2239">4216 13178 754 0,'-3'-1'432'16,"-5"1"-57"-16,15-1-211 16,12 1-37-16,24 5-34 15,12-2-4-15,15 1-36 16,0-2-12-16,2-1-7 15,-3-2-71-15</inkml:trace>
  <inkml:trace contextRef="#ctx0" brushRef="#br1" timeOffset="621018.2388">5465 12833 937 0,'-14'-10'380'0,"-23"-7"-233"16,-4 8-52-16,-4 11-41 15,-4 11-17-15,6 17-25 16,6 10-3-1,11 19-2-15,9 3-3 16,20 5 1-16,11-2 0 16,24-10 6-16,13-3 5 0,14-12 26 15,4-8 18-15,9-22 20 16,2-11 7 0,-5-26-6-16,-4-6-4 0,-27-11-6 15,-16-3-3-15,-30-2-13 16,-14 4-17-16,-23 1-28 15,-7 5-13-15,-6 11-45 0,-3 5-67 16,9 15-403-16</inkml:trace>
  <inkml:trace contextRef="#ctx0" brushRef="#br1" timeOffset="621260.703">5603 12923 716 0,'-2'2'354'0,"-6"9"-98"16,-4 3-58-16,-14 13-51 16,-5 7-21-16,-17 8-48 31,-3 4-20-31,-1 0-31 0,1-2 17 0,18-10-159 16,9-5-339-1</inkml:trace>
  <inkml:trace contextRef="#ctx0" brushRef="#br1" timeOffset="621757.1036">5354 12556 856 0,'0'-4'356'0,"9"6"-211"15,9 0-39-15,15 6-47 16,10 2-13-16,20 0-10 16,10-2-4-16,9 0-6 15,1-1-1-15,-13-4-5 16,-12-1-1-16,-17-6-5 0,-4-3-16 16,-18-2-17-1,-6-5-2-15,-18 0-9 16,-10-1 12-16,-8-3 10 15,-6 1 0-15,2 5 5 16,0 0 2-16,7 5-5 16,8 6-6-16,12 5-9 15,9 0-3-15,7 10-2 0,7 2 5 0,7 0 9 16,4 5 3 0,9-1 17-16,-6 3 14 15,-19 3 51-15,-14 0 34 16,-33 1 49-16,-10-1-3 15,-14-1-41-15,-5-1-31 16,-7 4 81-16</inkml:trace>
  <inkml:trace contextRef="#ctx0" brushRef="#br1" timeOffset="625180.9022">6722 13075 481 0,'-9'0'281'0,"-6"0"-11"0,5 0-61 15,20 5-49-15,16-3-14 16,25-2-41-16,13-4-33 15,24-9-42-15,6 8-12 16,9 2-11-16,-3 2-2 16,-27 4-49-16,-14-2-35 15,-26 8-115 1,-12 2-93-16</inkml:trace>
  <inkml:trace contextRef="#ctx0" brushRef="#br1" timeOffset="625423.9691">6794 13160 720 0,'0'0'332'0,"5"-1"-99"0,11 0-63 15,22 1-42 1,12-4 2-16,29 3-23 15,12-4-15-15,7 4-21 16,-1 0-10-16,-29-1-28 16,-11 2-12-16,-23-4-43 0,-5 2-42 15,-9 2-109-15,-7-1-121 0</inkml:trace>
  <inkml:trace contextRef="#ctx0" brushRef="#br1" timeOffset="625725.4579">7259 12980 840 0,'12'0'406'15,"8"1"-140"-15,12 7-133 0,4 10-23 16,11 6-16-16,4-1-8 31,-4 5-16-31,-5-8-14 0,-24 1-32 0,-12 0-11 16,-22-3-6-16,-18-4-1 16,-9 1-29-1,-11-3-83-15,-8 1-223 0</inkml:trace>
  <inkml:trace contextRef="#ctx0" brushRef="#br1" timeOffset="626080.267">6908 12957 892 0,'-5'-2'399'15,"-18"-5"-176"-15,-7 5-42 0,-11 14-59 16,-1 8-24-16,6 14-39 16,8 2-9-16,19 8-1 15,9-3 2-15,22-1-1 16,15-2-3-16,21-13-6 16,12-5-25-16</inkml:trace>
  <inkml:trace contextRef="#ctx0" brushRef="#br1" timeOffset="631797.9807">8075 13038 513 0,'2'-9'320'15,"4"-9"-31"-15,10-4-68 0,11 0-11 32,7 5-34-32,3 9-27 0,-3 16-37 15,-6 7-26 1,-14 17-20-16,-8 3-3 15,-13 1-18-15,-10 3-2 16,-5-6-16-16,0-1-11 16,8-11-1-16,5-9-3 0,9-10-7 15,8-8-3-15,11-15-6 16,8-5-3-16,8-10 0 16,-1 1 4-16,0 1 4 15,-8 3 2-15,-4 14 4 16,-1 8 1-16,-5 17 2 15,0 10 1-15,-5 10-1 16,-2 3-1-16,-3 2-3 16,-3 0 0-16,2-4-2 15,-1-4-82-15,8-8-273 16</inkml:trace>
  <inkml:trace contextRef="#ctx0" brushRef="#br1" timeOffset="632435.5683">8088 12698 699 0,'-4'2'343'0,"-2"1"-120"0,17 1-84 16,10-2-9 0,27-1-23-16,13-1-3 15,15-1-25-15,7 0-12 16,-4 1-23-16,-6 0-12 15,-14 1-17-15,-14-1-2 0,-22-1 4 16,-8-4 6-16,-15-5-23 16,-8-5-14-1,-14-8-21-15,-4-1-7 16,-2 1 2-16,5 7 10 16,10 6 6-16,8 7-20 15,9 6 3-15,7-1 0 16,15 9 7-16,6 4 26 15,1 2 41-15,-3 4 23 0,-17 3 36 16,-10 1 18-16,-18 1 11 16,-13-1-9-16,-9-2-31 0,0-1-23 15,8-5-12 1,9-2-96-16</inkml:trace>
  <inkml:trace contextRef="#ctx0" brushRef="#br1" timeOffset="635009.9019">9200 12825 1010 0,'0'-2'474'0,"0"-1"-222"0,0 9-80 16,0-3-97-16,3 27-31 16,3 67-13-16,1-35-7 0,-1-5-6 15,1-5-2 1,-2-12-5-16,-1-7 4 15,3-11-101-15,0-7-81 16</inkml:trace>
  <inkml:trace contextRef="#ctx0" brushRef="#br1" timeOffset="635186.3308">8983 13027 823 0,'2'0'417'15,"2"0"-102"-15,16-10-135 16,23 4-28-16,25-1-16 0,6 3-9 16,7 10-54-1,-11-2-23-15,-20 4-28 16,-8-3-84-16</inkml:trace>
  <inkml:trace contextRef="#ctx0" brushRef="#br1" timeOffset="635925.4113">9759 13030 827 0,'8'0'361'0,"15"3"-152"0,1 8-62 15,-4 7-27-15,0 4-13 16,-14 4-29-16,-5 2-9 16,-7-1-16-16,-2-1-6 15,6-9-20-15,-2-6-3 16,4-14 1-16,0-10-5 16,6-18-7-16,7-3-8 15,10-5-11-15,3 2-3 16,1 16 1-16,-1 2 4 15,-2 15 7-15,1 10 8 16,-6 9 7-16,-3 5 0 16,-9 1 1-16,-5 0-2 0,-5-2-5 15,-3 0-1 1,2-8-5-16,4-3 1 0,2-15-6 16,7-7-3-16,9-6-9 15,6-3-5-15,8 5-2 16,6 2 0-16,-2 9 8 0,-5 3 1 15,-9 10 11-15,-6 8 8 16,-6 6 8 0,-3 1 2-16,-4 4-4 0,-4-2 8 15,-1-1-247 1</inkml:trace>
  <inkml:trace contextRef="#ctx0" brushRef="#br1" timeOffset="636478.5285">10660 13205 580 0,'7'-6'313'0,"5"-10"-43"15,1 1-51-15,-4-2-35 16,-5-6-8-16,-4 2-28 0,-10-2-18 16,-8 2-46-1,-5 6-29-15,-13 7-52 0,-5 9-15 16,-2 12-15-16,4 5-1 15,11 9 2-15,9 1 5 16,13 2 5-16,7-4 2 16,13-6-1-1,5-7-1-15,17-11 1 0,3-5 3 16,4-9 12 0,0-3 4-16,-11 2 1 0,-6 3 5 0,-7 10 11 31,-5 8 4-31,0 15 9 15,1 11-5-15,2 19-11 16,-8 7-3-16,-8-1-3 16,-3-5 2-16,-14-11 7 15,-1-12 3-15,-13-11 5 0,-8-11 4 16,-10-14 1-16,3-4-2 16,5-15-9-16,8-4-7 15,14-11-41-15,10-7-45 16,13-7-174-16</inkml:trace>
  <inkml:trace contextRef="#ctx0" brushRef="#br1" timeOffset="636964.0462">10428 12718 850 0,'2'0'358'16,"11"3"-143"-16,9-1-73 15,26 2-13-15,12-1-6 0,14-3-52 16,1 1-21-16,-4-1-24 16,-7-1-6-1,-16-1-9-15,-7-1-5 0,-26 1-9 16,-11-1-6 0,-14-3-1-16,-9-1 1 0,-4-3 11 15,-2-1 4-15,7 0-1 16,4 0-5-1,8 4-13-15,7 6-12 16,7 5 2-16,5 4 5 0,9 9 25 0,2 4 21 16,-3 4 24-16,-6 2 10 15,-15 0 13 1,-8 1 1 0,-12-3-13-16,-3-2-11 0,5-4-20 15,0-8-24-15</inkml:trace>
  <inkml:trace contextRef="#ctx0" brushRef="#br1" timeOffset="637410.0736">11375 13047 949 0,'3'0'434'15,"5"1"-180"-15,22 0-124 16,13-2-38-16,28 5-30 15,6-2-16-15,3 3-27 16,-11-2 4-16,-19 2-119 16,-9-3-83-16</inkml:trace>
  <inkml:trace contextRef="#ctx0" brushRef="#br1" timeOffset="637579.5834">11424 13169 906 0,'15'4'446'0,"12"3"-168"15,28 4-75-15,7-5-17 0,9 1-68 16,-6 1-31-16,-15-5-46 16,-5 1-42-16</inkml:trace>
  <inkml:trace contextRef="#ctx0" brushRef="#br1" timeOffset="638148.7943">12659 12820 868 0,'-15'-12'423'0,"-20"-10"-175"15,-12 6-44-15,-12 16-101 16,-4 7-45-16,3 22-49 15,10 15-7-15,20 22-12 16,14 4 0-16,31 0 7 0,19-8 2 16,37-18 22-1,20-7 18-15,14-22 17 16,-2-14 5-16,-20-17 33 16,-20-13 17-16,-33-14 38 15,-22-10 1-15,-39-21-49 0,-13-3-28 16,-13-1-62-16,-2 10-11 15,18 30-74 1,6 16-56-16,10 25-145 16,7 12-101-16</inkml:trace>
  <inkml:trace contextRef="#ctx0" brushRef="#br1" timeOffset="638700.2724">12688 12895 692 0,'0'-6'371'15,"-2"-4"-88"-15,-1 4-101 16,-5 8-37-16,-8 18-60 16,-12 6-35-16,-16 22-27 15,-6 3-1-15,-10-1-6 16,2 1-4-16,20-9-92 16,10-12-122-16</inkml:trace>
  <inkml:trace contextRef="#ctx0" brushRef="#br1" timeOffset="639172.3268">12305 12608 774 0,'1'0'376'0,"5"-6"-138"0,4 5-96 16,24 1-64-16,9 0-14 0,30 8 2 16,10 1-7-16,0 3-15 15,5-2-11 1,-17-5-17-16,-6-2-3 15,-12-3 2-15,-13-1 1 16,-19-6-15-16,-11-7-9 16,-18-1-12-16,-8-1-4 0,-10-2 13 15,0 5 7-15,2 4 4 16,4 2-5-16,12 5-12 0,4 0-9 16,11 7-5-1,5 1 3-15,10 6 11 0,7 3 9 16,2-2 9-16,-1 4 17 15,-13-3 35 1,-10-2 22-16,-15 0 34 16,-9-2-7-16,-14 0-30 15,0 4-21-15,-6 8 428 16</inkml:trace>
  <inkml:trace contextRef="#ctx0" brushRef="#br1" timeOffset="643062.5593">13570 12951 669 0,'-5'1'336'0,"0"4"-129"0,5-1-34 15,17 1-43-15,10 6-13 16,29-6 2-16,22 1-6 15,36-1-28-15,5-3-16 0,-5 4-24 16,-16-1-7-16,-35-4-15 16,-12-1-7-1,-23-4 2-15,-9 1-42 16,-18-5-101-16,-4 1-74 16</inkml:trace>
  <inkml:trace contextRef="#ctx0" brushRef="#br1" timeOffset="643340.8772">13738 13068 147 0,'-20'2'154'15,"-10"3"24"-15,12-2 7 0,6-1 25 16,15-2-35-16,1-2-6 15,11 1-7-15,11-1-14 16,17 1 9-16,13 2-7 16,22 2-23-16,6 3-27 15,-3 1-39-15,-6-1-15 16,-12-3-25-16,-7-5-6 16,-7-4-46-16,-3-2-47 15,-11-4-117-15,-5 7-95 16</inkml:trace>
  <inkml:trace contextRef="#ctx0" brushRef="#br1" timeOffset="643633.0741">14227 12831 791 0,'4'-1'350'0,"14"1"-157"0,-1 4-27 16,14 12-33-16,6 1-7 16,4 10-19-16,4 4-10 15,-8 1-22-15,-6 4-16 16,-13-10-27-16,-9-3-5 16,-16-9 9-1,-10 2 4-15,-19-5 7 16,-9 3 1-16,-14 1-16 0,0-4-7 15,14 1-7 1,7-5-81-16</inkml:trace>
  <inkml:trace contextRef="#ctx0" brushRef="#br1" timeOffset="679812.1253">15119 12818 726 0,'12'-7'359'0,"9"-6"-110"15,7 14-109-15,-1 10-22 16,-8 22-34-16,-5 11-16 15,-17 13-21-15,-2 5-9 16,-8-18-10 0,1-5-6-16,8-18-14 0,4-9 1 0,11-12 10 15,6-14 2-15,7-23 10 16,4-11 1-16,1-11 4 16,6-1 16-1,-2 14 20-15,1 14 5 0,-2 21-4 16,-7 11-17-16,-1 20-27 15,-6 8-7 1,-5 12-8-16,0 4-3 0,-9-2-1 16,-3-2 0-1,2-10-3-15,1-3 4 0,2-9-141 16,3-5-99 0</inkml:trace>
  <inkml:trace contextRef="#ctx0" brushRef="#br1" timeOffset="680046.4048">15828 12992 941 0,'22'1'469'31,"16"0"-192"-31,15 2-79 0,1 1-41 16,0-1-80-16,1 2-24 15,-5-5-177-15</inkml:trace>
  <inkml:trace contextRef="#ctx0" brushRef="#br1" timeOffset="680656.3888">16408 12838 958 0,'9'3'401'0,"8"5"-210"16,0 6-40-16,2 14-32 15,-7 4-18-15,-3 8-43 0,-4-4-11 16,-9-9-15-16,2 0-7 16,-3-15-8-16,6-3 3 15,4-11 8-15,2-11 1 16,4-16-2-16,2-5-6 16,11-7-20-16,-1-3-4 15,4 12-7-15,-3 5 0 16,-7 17 7-16,3 7 3 0,-7 15 5 15,-1 8 3-15,-7 10-1 16,-4 2 0 0,-3-2-2-16,-5-4 0 0,3-11-3 15,4-3-2-15,11-14-10 16,5-10 0-16,13-11 2 16,1-8 1-16,7-3 5 15,1 7-4-15,-7 12 3 16,-5 9 5-16,-8 15 10 15,-7 9 4-15,-5 12-1 16,1 4-3-16,-7 1-6 0,-1-2 15 16,0-8-210-1</inkml:trace>
  <inkml:trace contextRef="#ctx0" brushRef="#br1" timeOffset="681144.7034">17342 13065 738 0,'7'-9'414'15,"5"-9"-92"-15,-4-2-85 16,-4-6-33-16,-10-8-62 15,-10 0-31-15,-13-2-62 16,-8 6-26-16,-9 16-46 16,-2 14-14-16,9 22-17 15,5 9 2-15,18 9 19 0,9 0 6 16,13-9 11-16,8-2 5 16,12-17 5-16,8-1 6 15,3-11 9-15,-4-4 4 16,-2-2 10-1,-7-4 17-15,-9 2 24 16,-2 2-1-16,-5 7-7 16,-1 5-22-16,4 14-28 15,3 9-5-15,0 12-3 16,-1 12-4-16,-15 5 4 16,-12-2 3-16,-16 3 13 15,-8-11 16-15,-8-8 27 0,-5-11 7 16,5-20 3-16,1-8-9 15,12-24-41-15,13-8-51 16,13-17-166-16,13-6-147 16</inkml:trace>
  <inkml:trace contextRef="#ctx0" brushRef="#br1" timeOffset="681412.8762">17746 12811 1083 0,'0'-1'490'31,"2"-3"-208"-31,25 3-165 0,15 1-38 15,18 0-34-15,7 2-10 16,-1 3-24-16,-6-3 4 16,-8 0-121-1,-6 0-74-15</inkml:trace>
  <inkml:trace contextRef="#ctx0" brushRef="#br1" timeOffset="681576.834">17783 12958 765 0,'20'6'436'0,"11"2"-92"16,26-2-138-1,2-3-21-15,1-3-99 16,4 0-37-16,-5 3-108 16,-1-3-121-16</inkml:trace>
  <inkml:trace contextRef="#ctx0" brushRef="#br1" timeOffset="681979.9965">18849 12722 765 0,'-14'-15'390'15,"-21"-13"-99"-15,-6 5-92 16,-15 13-87-16,2 12-36 16,7 18-64-16,7 9-9 0,20 19-9 15,11 4 0-15,16 14 15 16,10-1 1-16,28-9 18 15,14-14 18-15,24-18 12 16,7-14 9-16,-9-22 30 16,-8-9 7-1,-22-25 20-15,-9-8 3 0,-24-15-32 16,-19-7-24-16,-28 10-48 16,-14 8-21-16,-13 20-23 15,-3 17 8-15,-5 14-138 16,3 11-87-16</inkml:trace>
  <inkml:trace contextRef="#ctx0" brushRef="#br1" timeOffset="682212.0908">18968 12684 1130 0,'-6'0'549'0,"-9"1"-210"15,-15 16-158-15,-13 9-55 16,-22 19-55-16,-8 13-14 16,2 13-30-16,9 0-39 15</inkml:trace>
  <inkml:trace contextRef="#ctx0" brushRef="#br1" timeOffset="684731.2694">19682 12813 1055 0,'5'-1'419'0,"15"-12"-274"0,16 7-48 16,28 8-38-16,7 1-7 16,14 10-15-16,4-2-7 15,-4 2-13-15,-2-6 6 16,-19-5-145-16,-12-2-108 15</inkml:trace>
  <inkml:trace contextRef="#ctx0" brushRef="#br1" timeOffset="685063.4939">19840 12916 494 0,'-10'1'285'0,"-5"0"-48"16,14 0-62-16,28 5-27 15,15-4-16-15,31 4 2 16,12-2-9-16,8-1-49 16,3 4-17-16,-18-6-33 15,-16 2-10-15,-24-3 3 16,-9-8-49-16,-20-9-84 16,-2-7-39-16,-11-10-41 15,-8-5 43-15,5 2 80 16,3 3 42-16,9 11 33 15,7 5 13-15,8 16 35 0,-1 3 15 16,3 12 17 0,2 5 3-16,-5 11-9 0,-9 6-5 15,-14 4-12 1,-13 1-10-16,-10-2-14 16,-8-5-71-16</inkml:trace>
  <inkml:trace contextRef="#ctx0" brushRef="#br1" timeOffset="685235.268">19939 12682 1118 0,'-22'2'440'16,"-23"12"-292"-16,-2 5-46 16,11 18-41-16,11 9-18 0,27 12-25 15,18 1-5-15,40 1-4 16,11-13 38-16</inkml:trace>
  <inkml:trace contextRef="#ctx0" brushRef="#br1" timeOffset="685708.5194">21302 12684 917 0,'19'8'386'16,"13"12"-216"-16,1 6-56 16,-23 11-39-16,-7 7-8 15,-6 1-7-15,-10-3-1 0,6-12-13 16,0-7-9-16,-1-15-4 16,9-4-2-16,8-18-5 15,4-17-3-15,9-15-9 16,-6-12-5-16,10 4-3 15,5 8 2-15,6 16 13 16,4 11 12-16,-10 18 14 16,-7 9 3-16,-7 19-2 15,-4 8-1-15,-10 12-4 16,1 6-1-16,-5-5-13 16,2 2-7-16,5-19-40 15,2-2-104-15</inkml:trace>
  <inkml:trace contextRef="#ctx0" brushRef="#br1" timeOffset="686126.5461">21995 12691 1002 0,'9'-1'462'16,"7"-1"-196"-16,20 1-96 0,11 0-19 16,17 0-48-16,5 1-26 15,-8-2-49-15,-8 2-13 16,-21 2-53-1,-9 1-79-15,-6 7-203 16</inkml:trace>
  <inkml:trace contextRef="#ctx0" brushRef="#br1" timeOffset="686314.9816">22047 12851 872 0,'22'3'452'16,"17"0"-156"15,-20-2-50-31,1 1-45 0,69 3-76 0,-3-2-36 0,-1 1-84 16,-43-1-68-16</inkml:trace>
  <inkml:trace contextRef="#ctx0" brushRef="#br1" timeOffset="687029.8822">22765 12658 723 0,'13'0'340'0,"13"5"-125"16,5 4-51-16,1 16-61 16,-10 1-24-16,-8 9-38 15,-7-2-3-15,-7-4 9 16,0 1 9-16,-10-11 8 15,4-2-1-15,-3-15-8 16,-3-8-10-16,10-15-17 16,2-6-5-16,8-11-27 15,8-3-11-15,13 8-5 16,1 3 0-16,9 18 15 0,-2 5 6 16,-10 9 8-16,-6 2 2 15,-7 11 5 1,-2 3-1-16,-9 1 0 0,-3 2-1 15,-7-10-3-15,-2 4-1 16,2-9 7-16,3-2 3 16,6-9-4-1,5-9-6-15,11-7-16 0,5-2-11 16,10 4 1-16,1 5 2 16,5 10 9-16,-6 3 4 15,-9 7 1-15,-8 6 2 16,-13 6 5-16,7 5 4 15,-13 6 3-15,-4-3 0 16,1 2-4-16,-4 1-1 0,6-6-101 16,0-1-165-1</inkml:trace>
  <inkml:trace contextRef="#ctx0" brushRef="#br1" timeOffset="687576.9452">23709 12937 674 0,'8'-5'371'0,"6"-4"-95"16,-5-9-83-16,-2 1-25 15,-8-4-47-15,-5-1-19 16,-13 0-28-16,-8-1-17 16,-11 8-28-16,-5 8-13 15,-4 12-17-15,-2 7-4 16,8 11-4-16,7 7 1 0,14 3 2 15,15 6 1 1,13-7 1-16,12 0 1 16,20-15 2-16,2-11 0 0,11-11 4 15,-2-9 5-15,-8-5 16 16,-2-1 10-16,-17 2 11 16,-4 1 2-16,-13 16-13 15,1 12-11-15,-7 14-13 16,2 10-5-16,6 13-2 15,-5-4-2-15,-5 0 0 16,-5-4 0-16,-19-12 9 16,-10-4 10-16,-11-11 40 15,-9-10 11-15,-10-8 3 0,6-4-9 16,15-2-30-16,9-2-56 16,20-1 281-16</inkml:trace>
  <inkml:trace contextRef="#ctx0" brushRef="#br1" timeOffset="688005.748">21029 12235 767 0,'3'-1'378'0,"7"1"-119"15,5 36-161-15,4 27-40 16,2 46-3-16,-3 20 11 0,-8 42 6 16,-5-2-5-1,-15 0-19-15,-4 0-13 16,-8-41-9-16,2-13-1 15,10-37-2-15,7-23 2 16,12-33-62-16</inkml:trace>
  <inkml:trace contextRef="#ctx0" brushRef="#br1" timeOffset="688336.0952">20953 12314 968 0,'3'-6'363'16,"17"-6"-256"-1,18 6-78-15,48 2-15 16,29 0 31-16,55-5 50 15,28 0 7-15,42-3 0 16,21-1-15-16,38 2-42 16,1 3-13-16,24 4-20 15,-5 4-4-15,-42 3-1 16,-13 4 0-16,-66 8 0 16,-26 0 2-16,-36 1-149 0,-24 0-249 15</inkml:trace>
  <inkml:trace contextRef="#ctx0" brushRef="#br1" timeOffset="688696.3719">24253 12245 1024 0,'5'-10'448'0,"1"-7"-228"0,-3 8-65 15,-3 24-91-15,0 18-33 16,0 54-35-16,-1 21 0 16,-6 42 10-16,-6 25 2 15,-5 4-3-15,1 7 3 16,6-14 1-16,12-30 4 16,12-37 32-16,2-25-129 15</inkml:trace>
  <inkml:trace contextRef="#ctx0" brushRef="#br1" timeOffset="689203.8694">20979 13671 674 0,'-13'-5'318'0,"-14"-5"-117"16,12 3-50-16,17 5-65 16,14 2-18-16,50 1-19 15,40 1 3-15,84 0 32 16,45 1 14-16,78 3-3 15,28 4-8-15,42-1-31 16,5-1-19 0,-31-8-14-16,-36-2-5 0,-79-4 38 15,-40 4 7-15,-81 4-2 16,-33 4-5-16,-51 4-106 16,-24 3 490-16</inkml:trace>
  <inkml:trace contextRef="#ctx0" brushRef="#br1" timeOffset="697863.8728">2006 14639 760 0,'0'5'340'0,"4"4"-138"15,-1-1-24-15,6-7-25 16,4-1-3-16,6-12-17 0,0-8-10 16,5-22-22-16,5-8-25 15,-5-26-38-15,3-11-10 16,-6-4-5-16,-13-3-4 15,-6 23-9-15,-2 12-4 16,-3 29-5-16,1 17-6 0,1 18-8 16,0 16 0-16,12 29-1 15,7 14 7-15,14 33 8 16,7 11 1 0,2-4 1-16,-3-9 1 0,-8-30 3 15,-3-12-1 1,-9-24-24-16,-4-9-80 0,-7-20-309 15</inkml:trace>
  <inkml:trace contextRef="#ctx0" brushRef="#br1" timeOffset="698012.3942">2072 14388 1039 0,'3'8'398'0,"3"9"-286"16,21 0-48-16,28 3-29 15,3-5-11-15,18-2 23 0,-7-4-107 16</inkml:trace>
  <inkml:trace contextRef="#ctx0" brushRef="#br1" timeOffset="698170.2806">1912 14341 1163 0,'-5'0'444'15,"-1"1"-342"-15,13 8-69 16,23 7-40-16,13 5-9 0,24 5-83 16,8 8-259-16</inkml:trace>
  <inkml:trace contextRef="#ctx0" brushRef="#br1" timeOffset="698421.8332">2613 14568 751 0,'4'3'448'0,"6"-1"14"15,2 0-244-15,16 2-99 0,7 1-24 16,9-3-42-16,3 0-9 16,-8-9-13-16,-8-5 1 15,-15-4 4 1,-8-4 0-16,-15-4-5 16,-11-4-5-16,-17 1-19 15,-6 3-11-15,-4 21-14 16,7 11-2-16,9 22 2 0,6 5 7 15,16 8 6-15,5 0 1 16,12 1 2-16,12 3 0 16,2-3-33-1,0 0-37-15,-3-6-88 16,-4-6-74-16</inkml:trace>
  <inkml:trace contextRef="#ctx0" brushRef="#br1" timeOffset="698673.0175">3371 14502 953 0,'-4'7'476'0,"-9"9"-138"0,-12 2-78 15,-12 10-87-15,-4-4-52 16,-1-2-74-16,6-1-15 16,6-16-26-16,5-3-15 15,9-10-34-15,2-4-14 16,17-2-14-16,6 1 2 15,16 1 30-15,9 10 16 16,8 3 31-16,7 8 15 16,4 18 3-16,-4-2-4 0,-8 12 31 15,-2 0-54 1</inkml:trace>
  <inkml:trace contextRef="#ctx0" brushRef="#br1" timeOffset="699307.6939">4756 14841 929 0,'13'4'416'0,"13"2"-177"16,3-6-9-16,-6-19-19 16,-3-11-14-16,-8-15-48 15,-3-11-28-15,-7-10-60 16,2-6-17-16,-4-21-25 15,0-1-11-15,13 8-11 16,1 4-5-16,11 36-13 16,5 12-4-16,9 25-26 15,12 10-34-15,10 19-79 16,4 2-58-16,-10 10-252 16</inkml:trace>
  <inkml:trace contextRef="#ctx0" brushRef="#br1" timeOffset="699485.296">4757 14512 1163 0,'9'8'442'16,"19"-2"-287"-16,10 0-50 16,18 2-13-16,4-8-12 0,11 5-43 15,-1-2-15-15,-6 4-154 16,-3-1-77-16</inkml:trace>
  <inkml:trace contextRef="#ctx0" brushRef="#br1" timeOffset="699844.9301">5236 14653 893 0,'2'1'412'0,"5"5"-147"0,0 9-109 16,3 13-45-16,-1 3-13 16,-2 7-30-1,0 1-17-15,-7-2-24 0,0-1-8 16,-3-12-8-16,1-6-5 16,2-14-20-16,3-12-25 15,9-17-27-15,3-5 0 16,9-8 14-16,3 5 23 15,-3 11 31 1,-7 7 8-16,-14 12 22 0,-9 6 11 16,-10 13 9-16,-2 3-1 0,-1 12-14 15,5-1-10 1,12 0-15-16,10-1-5 16,16-13-5-16,6-3-2 0,11-13-56 15,1-6-71-15</inkml:trace>
  <inkml:trace contextRef="#ctx0" brushRef="#br1" timeOffset="700091.2919">5803 14520 718 0,'-1'0'424'0,"3"2"-40"16,12 2-175-16,19 3-108 16,9-2-18-1,13-2-14 1,7 1-19-16,-1-6-27 0,-1-3-6 16,-8 1-40-1,-13-5-80-15,-11 3-270 0</inkml:trace>
  <inkml:trace contextRef="#ctx0" brushRef="#br1" timeOffset="700270.7004">5949 14666 409 0,'-2'4'300'16,"-3"5"23"-16,11 1-59 0,14-2-74 15,5-5-19-15,18 0-15 16,3-2-12-16,2-2-18 15,-1 2-25-15,-10-1-37 16,-7-4-15-16,-12 4-138 16</inkml:trace>
  <inkml:trace contextRef="#ctx0" brushRef="#br1" timeOffset="700998.5802">6822 14460 723 0,'-5'-1'402'16,"-4"1"-79"-16,-1 6-102 15,-2 10-107-15,8 8-36 0,15 11-35 16,4-2-7-16,12-1-4 16,0-11-1-16,-1-9-1 15,1-4 0-15,4-11 0 16,3-8-1-16,-7-13-1 15,-1-4 0-15,-10-13-5 16,-3-4-2-16,-10 1-5 16,-1 0-5-16,-4 18 6 15,0 11 3-15,-3 21-4 16,-1 10 3-16,6 17-10 16,2 7-2-16,9 8-1 15,1-2-1-15,4-7-2 16,0-6-9-16,-5-11-157 15,2-4-97-15</inkml:trace>
  <inkml:trace contextRef="#ctx0" brushRef="#br1" timeOffset="701250.3855">6831 14154 801 0,'1'0'426'16,"-2"-1"-139"-16,2 10-61 15,0 23-88-15,-4 17-38 16,9 44-9-16,-6 5 6 0,0 15-10 16,3 4-10-16,-6-5-21 15,4-4-20 1,0-24-17-16,2-15-4 0,-1-33-13 15,-4-11-68-15,5-12-172 16</inkml:trace>
  <inkml:trace contextRef="#ctx0" brushRef="#br1" timeOffset="701815.6254">7197 14689 787 0,'2'-4'423'15,"1"-5"-99"-15,2 8-93 0,3 9-98 16,-2 6-34-16,4 15-39 16,-3 6-4-16,-8 10-15 15,-5 3-11-15,-2 0-12 16,-3-7-5-16,6-13-5 0,1-4-2 15,3-18-5-15,4-6-2 16,7-10-5-16,6-8 0 16,8-9 1-16,5-3 2 15,-1-1 3-15,-2 1 0 16,-6 7 3-16,-5 4 1 16,-6 15 3-16,-4 2 2 0,-13 9 9 15,-2 6 2-15,-9 2 1 16,4 5-1-16,5-1-9 31,0 2-3-31,13 0 2 0,2-5 2 0,9 1 5 31,2-4 1-31,10-2 1 0,1 1-2 0,8-9 5 16,1-3-90-16</inkml:trace>
  <inkml:trace contextRef="#ctx0" brushRef="#br1" timeOffset="703740.7977">7567 14427 547 0,'0'-7'309'0,"3"-7"-18"16,5 3-47-16,6 6-60 16,8 7-31-16,2 20-57 15,0 7-10-15,-3 15-14 16,-11 1-5-16,-11 2-22 16,-7-4-8-16,-4-10-12 15,0-5-7-15,5-18-4 16,5-7-3-16,4-21-12 15,10-2-7-15,7-20-11 16,7-1 0-16,6-1 3 16,4 1 5-16,-3 19 11 15,-5 4 3-15,-5 18 13 0,-13 5 10 16,-3 15 5 0,-1 1-2-16,0 7-6 0,-5 0-9 15,-2-8-7 1,1 2 0-16,0-14-2 0,1-5 0 15,8-12-2-15,6-4-1 16,1-12-1 0,11 0 0-16,3 6-1 15,-4-4 0-15,4 14 1 0,-3 8 0 16,-6 1 7 0,-2 11 6-16,-9 6 6 0,0 3 3 0,-10 7-4 15,-5-1-7-15,-2-3-1 16,-1 1-34-1,6-5-178-15</inkml:trace>
  <inkml:trace contextRef="#ctx0" brushRef="#br1" timeOffset="704306.433">8581 14581 856 0,'2'-9'417'0,"4"-11"-141"0,-2-2-44 16,-4 1-58-1,-5-1-30-15,-11 0-46 0,-5 6-25 16,-11 11-43-16,-10 9-15 16,4 22-15-16,3 7-6 15,8 6 1-15,11-2 0 16,12 1-5-16,4-5-7 16,10-9-22-16,10-2-4 15,14-23 2-15,2-6 9 16,7-12 26-16,-5-8 8 15,-12 2 13-15,-5-1 8 16,-8 9 29-16,-5 4 11 0,-1 12-2 16,0 7-8-16,-1 15-29 15,2 8-12-15,1 14-7 16,1 12-3-16,-8 10-5 16,-2 9-3-16,-14 1 9 15,-6-9 23-15,-11-8 20 16,-7-6 18-16,-10-21 23 15,5-1-8-15,7-23 4 16,4-10-10-16,18-10-21 16,1-12-12-16,3-10-24 15,18 1-16-15,7-7-95 16,8 2-477-16</inkml:trace>
  <inkml:trace contextRef="#ctx0" brushRef="#br1" timeOffset="708234.5061">9614 14445 405 0,'9'-5'246'16,"13"-5"-3"-16,1 6-56 0,4 10-60 0,5 10-21 31,-16 11-38-31,-4 10-15 0,-16 8-14 16,-14-1-1-16,-4-2 1 15,-2-10-1-15,8-15 0 0,5-10 9 16,11-13-7-16,12-6-4 15,10-14-15 1,3-5-15-16,7-6-5 16,-4-3 0-16,-6 4 1 15,-5 5 1-15,-9 10 8 16,-2 12-4-16,-6 18 0 0,-9 9 6 16,-2 13-3-16,0 6 2 15,6 1 0 1,10 1-9-16,11-7-4 0,6-7-2 0,21-5 3 31,4-8-21-31,13-10-7 16,1-9-2-16,0-10 0 15,-2-4 20-15,-13-16 10 0,3 5 1 16,-16-4 6-16,-8 1 6 16,-8 23 12-16,-11 6 3 15,-12 22 30-15,-7 10 10 16,-15 7 3-16,-6 2-1 15,-8-9-28-15,-2-3-11 16,5-14-6-16,2-9-1 16,16-12-8-16,5-8-25 15,13-3-29-15,6-2-7 0,13-4-2 16,5-2 20-16,7 2 14 16,-1 5 3-16,2 14 10 15,-5 12 6-15,-5 15 12 16,0 12 5-16,-1 9 4 15,-3 0 2-15,2 0-5 16,-1-5-3-16,0-11-8 16,1-1-3-16,7-16 0 15,0-9-1-15,3-10-15 16,3-7-21-16,-5-3-19 16,-6 2-10-16,-10 2 1 15,-4 3 20-15,-7 7 10 0,-6 0 2 16,-3 7-35-1,2 7-63-15</inkml:trace>
  <inkml:trace contextRef="#ctx0" brushRef="#br1" timeOffset="708917.8932">11552 14388 790 0,'0'1'336'0,"1"4"-147"15,-11 18-54-15,-11 4-8 16,-16 11 0-16,-7 4-25 0,-9-14-54 16,3-3-14-1,13-9-7-15,3-9-3 16,9-8-5-16,8-15-17 0,3-9-11 16,3-6-6-16,16 0-17 15,1 10-1-15,11 8 3 16,5 7 9-16,9 18 23 15,7 10 17-15,4 15 8 16,-1 5-1-16,-5-2-7 16,-6 1-1-16,-8-13 25 15,-4-3-77-15,-7-12-269 16</inkml:trace>
  <inkml:trace contextRef="#ctx0" brushRef="#br1" timeOffset="709051.0359">11370 14263 1032 0,'-2'-5'433'0,"-4"-7"-261"16,8 17-156-16,7 8-11 0,14 16-281 15</inkml:trace>
  <inkml:trace contextRef="#ctx0" brushRef="#br1" timeOffset="709303.7834">11703 14615 980 0,'7'2'432'0,"8"6"-228"0,2-1-55 16,14 0-73-16,-5-7-21 16,1-7-15-1,-1-5 2-15,-9-10-2 16,-5-3-1-16,-15-9-9 0,-6-1-5 16,-12 1-19-16,-1 7-10 15,5 19-23 1,-2 15-6-16,1 18 4 15,3 8 7-15,3 4 13 16,4-4 6-16,12 7 1 16,4 0 0-16,3 0 1 15,0 1 1-15,-7-10 42 16,0-2-107-16,8-9-233 16</inkml:trace>
  <inkml:trace contextRef="#ctx0" brushRef="#br1" timeOffset="709618.8824">12373 14532 1114 0,'-4'1'477'0,"-5"7"-220"0,-8 7-125 16,-5 1-3-16,-11 4-32 15,-1-7-29-15,3-2-44 16,0-3-6-16,3-8-18 15,1-3-17-15,5-12-14 16,3-1-6-16,12-6-2 16,7-1 8-16,12 5 7 15,7 7 11-15,7 8 29 16,1 7 15-16,-1 9 15 16,0 3 0-16,0 8-6 15,-2 4-5-15,-4 0-7 16,-2 2-4-16,-5-5-6 15,2-2-9-15</inkml:trace>
  <inkml:trace contextRef="#ctx0" brushRef="#br1" timeOffset="710307.4482">13744 14621 725 0,'2'-8'350'16,"3"-13"-100"-16,-7-3-33 0,-15-7-55 16,-4-2-26-16,-11 4-60 15,-2 11-28-15,-5 16-26 16,-1 6-11-16,0 16-22 15,-2 6-6-15,13 11-5 16,10 6 2-16,17 2 6 16,8-4 1-16,21-7 3 15,8-5 1-15,15-17 8 16,-2-11 3-16,0-12 13 16,-7-12 6-16,-12-7 6 15,-2-5 1-15,-9-3-6 16,0 5-4-16,-10 8-10 15,1 8 2-15,-8 16-17 16,-3 8-1-16,-3 14 1 16,3 9-4-16,4 8 15 15,6 2 1-15,7-1-2 16,1-5-17-16,9-3-200 0</inkml:trace>
  <inkml:trace contextRef="#ctx0" brushRef="#br1" timeOffset="710495.9386">13973 14742 774 0,'10'4'342'0,"11"6"-127"16,6 6-76-16,3 9-18 15,-6 2-26-15,-1 5-54 16,-5-3-15-16,-4-6-54 15,5-3-56-15</inkml:trace>
  <inkml:trace contextRef="#ctx0" brushRef="#br1" timeOffset="710636.6304">14191 14727 1065 0,'-13'0'500'15,"-4"3"-216"-15,-11 13-125 16,-10 9-32-16,-4 10-64 15,-3 3-27-15,3 5-22 16,10-4-28-16,13-10-165 0</inkml:trace>
  <inkml:trace contextRef="#ctx0" brushRef="#br1" timeOffset="710902.769">14448 14500 1219 0,'12'0'467'0,"16"-2"-319"15,9 1-44-15,11 2-28 16,-6-1-17-16,-4 0-36 15,-2 0-7-15,-5 0-33 16,0-1-58-16,-8-1-125 16,-4 0-98-16</inkml:trace>
  <inkml:trace contextRef="#ctx0" brushRef="#br1" timeOffset="711059.221">14487 14596 458 0,'-5'5'291'15,"-4"8"-23"-15,14-1-35 16,19-2-65-16,11-1-10 16,9-4-8-16,-2-3-26 15,2-2-47-15,-2-4-12 16,-3 0-117-16</inkml:trace>
  <inkml:trace contextRef="#ctx0" brushRef="#br1" timeOffset="711467.1015">15097 14602 813 0,'0'3'346'16,"11"0"-167"-16,1 0-6 15,23 3-3-15,14 0 10 16,22-3-21-16,11 4-28 0,-1-4-61 16,-11-2-19-16,-20 2-60 15,-11-4-90-15</inkml:trace>
  <inkml:trace contextRef="#ctx0" brushRef="#br1" timeOffset="712146.0514">16032 14632 498 0,'-2'0'329'0,"3"3"2"16,4 0-152-16,-4-3-84 0,30 1-9 15,135 10 15-15,-12-8 16 16,64 4 2-16,19 0-8 16,7-3-25-1,-8 2-29-15,-28-9-38 16,-16-4-11-16,-53-7-8 15,-24-4 0-15,-53 5 3 16,-23 1-20-16,-26 12-130 16,-12 1-388-16</inkml:trace>
  <inkml:trace contextRef="#ctx0" brushRef="#br1" timeOffset="712793.0457">16489 14022 539 0,'-1'-5'355'16,"-9"-3"4"-16,-4 2-173 0,-6 13-126 15,0 12-35-15,4 9-19 16,7 8-3-16,12-1 3 15,8-5 8-15,14-2 10 16,6-8 6 0,4-10 11-16,-1-7 5 0,-5-11 6 15,-5-9 1-15,-4-7 1 16,-3-3-4-16,-4-6-6 16,-6-3-2-16,-8 3-5 15,-4 1-2-15,-4 14-24 16,3 14-12-16,3 15-18 15,3 12-6-15,1 7 12 16,3 2 8-16,7 4 4 16,-2-4 6-16,0 1-125 15,-5-4-145-15</inkml:trace>
  <inkml:trace contextRef="#ctx0" brushRef="#br1" timeOffset="713019.5208">16443 13788 897 0,'-3'-8'391'0,"1"-9"-176"15,-3 5-40 1,6 16-87-16,-1 2-18 0,2 21-52 16,1 19-18-16,-2 24 16 15,2 9-1 1,0 9 1-16,-4-2 1 15,-3-6-2-15,0-1-1 0,1-12 12 16,6-9-70 0</inkml:trace>
  <inkml:trace contextRef="#ctx0" brushRef="#br1" timeOffset="713481.2322">16771 14180 970 0,'6'-2'417'16,"4"-3"-233"-1,2 8-61-15,2 14-66 0,-4 4-15 16,-4 12-8-16,-5 5-5 0,-6 4-3 16,-2-3-1-1,0-6-5-15,1-7-2 16,3-15-2-16,3-4 6 16,6-11 4-16,8-8 0 0,8-9-4 15,3-2-7 1,6-3-10-16,-5-1 0 15,-3 6-2-15,-5 3 2 16,-9 6 2-16,-3 7-2 16,-13 5-5-16,-6 5 1 0,-7 7 0 15,-1 2 2 1,6 4 3-16,7 2-3 0,13 2-1 16,8 2 2-16,16-1 1 15,2-5 1-15,6-4 14 16,-3-6-48-16</inkml:trace>
  <inkml:trace contextRef="#ctx0" brushRef="#br1" timeOffset="714320.2535">17192 14035 875 0,'3'-1'389'0,"9"2"-198"0,1 6-40 16,3 7-67-16,-1 3-24 16,-5 8-28-16,-2 4-5 15,-6 0-4-15,-4 0-1 16,-2-8-2-16,-1-3-2 15,0-9 1-15,5-4 10 16,0-9 7-16,1-6 1 16,4-11-4-16,1-5-13 15,7-8-14-15,4 2-6 16,6 3-9-16,2 7 7 16,3 12 14-16,-3 4 4 0,-6 10 8 15,-3 4-9 1,-8 8-11-16,-1 6 1 0,-5 3 1 15,-2 2-1-15,-3-3 3 16,-2-1-1-16,3-5-1 16,1-6 0-16,2-10 6 15,5-6 2-15,4-11 1 16,4-5 0-16,3-5-10 16,1 0-4-16,3 2-3 15,-2 3-5-15,0 9-2 16,0 6 0-16,-8 10-1 0,-2 5 3 15,-6 9 5 1,-6 2 2-16,0 4 5 16,0 2 0-16,3-3 0 15,1-2-1-15,3-7 0 16,3-1 0-16,4-7-75 16,2-4-78-16</inkml:trace>
  <inkml:trace contextRef="#ctx0" brushRef="#br1" timeOffset="715116.4231">18062 14156 256 0,'6'-1'158'0,"0"-5"23"0,4-1 7 16,-3 1 27-16,-5-3 10 15,1 3-1-15,-1-2-14 16,-2-2-40-16,-5 1-27 15,-6-2-62-15,-9 0-29 16,-7-1-38-16,-9 1-9 16,-3 6-9-16,-3 3-4 15,6 10-9-15,9 6-7 16,10 4-12-16,12 9 1 16,13 0 0-16,10 0 6 15,14-4 18-15,3-6 4 0,2-10 10 16,0-3 6-16,-8-11 9 15,-8-7 4-15,-1-4 6 16,-3-6-2-16,-9 5 1 16,-1 0-1-16,-14 3-6 15,-3 7-5-15,3 1-10 16,4 5-6-16,2 0-4 16,0 0-1-16,1 3-7 15,-1-1-2-15,-1 1-1 16,1 0 0-16,0 0 3 15,1 0-1-15,0 2 1 16,1 11 0-16,10 40 6 16,-3-25 2-16,1 14 1 15,-3 5 2-15,-5 7 0 16,-9 1 3-16,-11-8 3 0,-3-3 2 16,-8-17 7-16,-3-4 5 15,-10-21 18-15,-2-11 6 16,2-16 6-16,6-12 5 15,19-7-103-15,10 2-122 16</inkml:trace>
  <inkml:trace contextRef="#ctx0" brushRef="#br1" timeOffset="716880.1814">16911 15029 737 0,'5'-7'343'16,"9"-7"-136"-16,-1 4-25 15,-2 5-65-15,2 6-37 0,1 15-46 16,-1 6-15-1,0 14-4-15,1 5 5 16,-7 6-3-16,-1-1 1 16,-8-8-1-16,1-4 2 0,-6-14 5 15,2-6 11-15,-1-14 16 16,-1-13 0-16,7-12-9 16,1-10-14-16,11-5-24 15,-2-2-7 1,12 9-10-16,0 8-2 15,-1 12 4-15,5 7 6 0,-3 11 11 16,-1 3 2-16,3 10 5 16,-3 3-2-16,-8 3 0 15,-2 3 1-15,-12-2-1 0,-5 0 0 16,-8-4 1 0,-1-2-1-16,5-10 8 15,-1-7 4-15,10-12-7 16,7-10-3-16,9-10-14 15,7-4-8-15,9 0 1 0,-1 4 1 16,1 13 6 0,-3 4 2-16,-4 16 6 0,-4 6 3 15,-6 9-5-15,-1 9 5 0,-3 6 2 16,2 4 4-16,-4-1 10 16,0-2-2-1,-3-6 4 1,0-5 0-16,2-8-2 15,-5-9 2-15,3-7-26 0,-5-7 224 16</inkml:trace>
  <inkml:trace contextRef="#ctx0" brushRef="#br1" timeOffset="721431.3471">17728 13821 643 0,'12'-20'321'0,"6"-17"-72"16,-3 9-10-16,-17 20-54 15,-16 12-22-15,-29 34-65 16,-16 20-33-16,-25 34-23 15,-12 10-12-15,-17 15-14 16,4-1-2-16,14-11-109 16,20-10-115-16</inkml:trace>
  <inkml:trace contextRef="#ctx0" brushRef="#br1" timeOffset="721844.3851">17570 14782 950 0,'-9'7'429'16,"-12"10"-133"-16,-30 39-137 0,-31 13-19 15,-42 39-6-15,-28 26-33 16,-43 31-38-16,-2 12-257 15</inkml:trace>
  <inkml:trace contextRef="#ctx0" brushRef="#br1" timeOffset="725461.5227">18587 14552 791 0,'-2'-3'394'0,"-3"1"-132"0,5 1-76 16,0 1-82-16,22 0-30 0,64 8-37 15,-18-1-11 1,8 3-12-16,-2 2-9 16,-21-8-146-16,-11-4-163 15</inkml:trace>
  <inkml:trace contextRef="#ctx0" brushRef="#br1" timeOffset="725648.6791">18596 14674 622 0,'0'3'329'0,"-1"4"-45"16,8 2-96-16,21-2-31 15,11 0 11-15,26-6-8 16,12 0-31-16,-4-1-61 16,-4-1-19-16,-21 1-83 15</inkml:trace>
  <inkml:trace contextRef="#ctx0" brushRef="#br1" timeOffset="726769.3393">19443 14682 899 0,'0'0'411'0,"3"3"-142"15,14 3-122-15,8 0-17 16,35 0-14-16,15-4-27 15,23-4-44 1,5-7-7-16,-18-2-147 0,-11 2-90 16</inkml:trace>
  <inkml:trace contextRef="#ctx0" brushRef="#br1" timeOffset="727603.9515">20378 14515 710 0,'-1'-6'367'15,"4"0"-114"-15,-5 5-67 16,2 1-97-16,-1 1-36 0,1 29-40 16,6 39 6-16,6-27 5 15,7-2-7-15,7-8 0 16,5-5-1-16,4-17 8 16,0-7 8-16,2-17 15 15,-5-9 8-15,-8-12 14 16,-4-4 6-16,-13-5 11 15,-7 1 2-15,-13 0-7 16,-3 2-8-16,-1 15-22 16,2 10-16-16,9 24-24 15,1 14-9-15,9 14-11 16,5 7 2-16,10 0 3 16,2-4 2-16,0-4 2 15,-2-5-35-15,-7-7-125 0,-5-7-96 16</inkml:trace>
  <inkml:trace contextRef="#ctx0" brushRef="#br1" timeOffset="727992.1896">20352 14252 989 0,'2'-4'464'0,"-1"-1"-233"16,6 7-57-16,-1 23-98 0,2 18-31 16,7 34 18-16,-3 10 15 15,1 16 16-15,-3 6-4 16,-3 5-27 0,-9-5-18-16,1-13-21 15,1-14-4-15,-9-37-4 16,11-6 0-16,-3-17-129 15,2-6 24-15</inkml:trace>
  <inkml:trace contextRef="#ctx0" brushRef="#br1" timeOffset="728701.1606">20803 14773 843 0,'2'-4'378'15,"7"1"-186"-15,-1 3-42 16,-2 9-66-16,2 8-20 16,-2 15-19-16,-4 4 1 15,3 9 0-15,-3-2-7 16,2-5-12-16,4-6-6 15,-1-13-8-15,1-8 2 0,-3-12 8 16,0-7 1-16,7-8-2 16,0-1-3-16,3-5-15 15,1 0-1-15,-5 3-3 16,-3-1 0-16,-4 6 0 16,1 6 1-16,-4 6-3 15,5 4-2-15,-8 8 2 16,-4 2 2-16,-5 4 5 15,-4 3 2-15,6-2-2 16,0 1-4-16,6-4-2 16,7-1 1-16,10-3 12 15,2-3 7-15,15 2 15 16,-1-5 2-16,12 4-8 0,-1-1 31 16,-6-3-129-1</inkml:trace>
  <inkml:trace contextRef="#ctx0" brushRef="#br1" timeOffset="730877.1026">21681 14652 622 0,'8'-8'354'15,"3"-7"-78"-15,-6-3-62 16,-3 1-19-16,-11-7-38 16,0-1-21-1,-12 0-47-15,-3 1-25 16,-6 5-43-16,-1 6-17 15,0 6-21-15,0 7-10 16,4 10-8-16,0 3 1 0,11 11 2 16,1 2 6-16,12 2 11 15,10 5 5 1,7-8 8-16,10-1 0 0,6-11 1 16,1-8 1-16,9-5 4 0,-1-5 5 15,0-4 5 1,-4-4 2-16,-7-2 0 0,-7-3 2 0,-8 3-3 15,-9 0-2 1,-5 7-5-16,-2 3-6 16,-8 2-4-16,5 5-4 15,-5-2 0-15,2 2 0 16,4 5 1 0,3-4 2-16,1 8 1 15,1-7 2-15,0 0 1 16,-1 5 1-16,0-1 1 15,-2-1 1-15,3 10 2 16,0-4-1-16,1 11 0 0,4 11-2 16,0 19-1-16,2 14 1 15,-5 15 2-15,-3 4 2 16,-15-17 6-16,-10-10 5 16,-11-22-1-16,-3-10 24 15,-3-23 39-15,2-6 6 16,10-18 15-16,11-6-30 15,6-3-109-15,14 0-56 16</inkml:trace>
  <inkml:trace contextRef="#ctx0" brushRef="#br1" timeOffset="734024.7045">22435 14553 542 0,'-8'-6'300'0,"-6"-1"-41"0,6 5-110 15,10 2-83 1,11 5-18-16,32 4-10 16,15-4 15-16,45 6 14 15,14-3-1-15,8-7-19 0,-8-1-7 16,-24-14-26-16,-15-2-26 15,-38 2-27-15,-13 1-26 16,-38 15-21-16,-19 3 3 16,-21 14-140-16</inkml:trace>
  <inkml:trace contextRef="#ctx0" brushRef="#br1" timeOffset="734250.2694">22465 14686 719 0,'4'-1'293'0,"12"-3"-157"15,15 0-40-15,37 3 5 16,16 1 22-16,14 0-4 16,3 3-22-16,-13-3-46 15,-10 0-16-15,-8-1-19 16,-9-6-35-16,-16-2-100 15,-13-8-56-15,-18-5-106 16,-12-6-17-16</inkml:trace>
  <inkml:trace contextRef="#ctx0" brushRef="#br1" timeOffset="734437.9863">23140 14457 70 0,'-19'-12'93'0,"1"-1"86"16,-13-13 52-16,12 8 7 0,9 4-44 16,17 15-99-16,8 13-22 15,18 14-38-15,10 7 8 16,6 3 21-16,5 4-4 0,-12-1-7 15,-11-4 0-15,-17 0 23 16,-15-3 20-16,-27-4 42 16,-15 2 9-16,-21 4-29 15,-6 1-26 1,7 4-49-16,10-3-32 16</inkml:trace>
  <inkml:trace contextRef="#ctx0" brushRef="#br1" timeOffset="735310.8569">1735 15840 896 0,'5'-1'376'16,"18"-1"-196"-16,16 2-90 0,42 1-52 15,17 3 3-15,18 0-11 16,5 1-5-16,-10 3-8 16,-9 3-5-16,-27 3-2 15,-16-2-6-15,-29-5-99 16,-11-5-72-16</inkml:trace>
  <inkml:trace contextRef="#ctx0" brushRef="#br1" timeOffset="735655.7574">1885 15985 451 0,'-15'1'263'0,"-9"0"-26"0,8 3-40 16,26 2-61-16,16 2-24 16,24-3-40-16,17 1-3 15,23-5-21-15,9 3-7 16,9-1-13-16,-6 0-5 15,-26-6-5 1,-17-10 1-16,-32-3-43 0,-12-8-20 16,-15-3-16-16,-5-2-3 15,-5-4 39-15,-3 1 15 16,8 5 5-16,5 9-1 16,11 11-4-16,6 6 6 15,8 11 9-15,10 10 11 16,1 13 24-16,-3 6 9 0,-14 2 37 15,-16 2 24-15,-24-7 8 16,-9-5-10-16,-4-4-30 16,-2-10-45-16</inkml:trace>
  <inkml:trace contextRef="#ctx0" brushRef="#br1" timeOffset="736299.3121">3801 16127 658 0,'4'-2'312'0,"3"-6"-95"16,2 0-30-16,-2-6-32 16,2-3-22-16,-3-4-38 0,-6-7 0 15,-9-4 3-15,-11-4-9 16,-16 3-31-16,-5 8-18 16,-8 21-33-16,3 15-7 15,6 27-10-15,9 10-3 16,17 10 0-1,8 2 4-15,11-14 7 0,10-5 2 16,21-14 4 0,11-13 3-16,16-16 0 0,3-8 1 15,-8-15 2-15,-3 1-2 0,-21-6 5 16,-10-2 1-16,-20 4-1 31,-7-2-1-31,-3 17-11 0,-3 7-3 16,-1 20-7-16,1 9 1 15,2 7 5-15,6 1 2 16,10 4 1-16,5-2 1 0,8-1 1 16,-1 1 19-1,1-10-194-15,0-1-100 16</inkml:trace>
  <inkml:trace contextRef="#ctx0" brushRef="#br1" timeOffset="736457.5205">4085 16169 939 0,'2'0'425'0,"11"5"-176"16,4 7-117-16,11 14-69 0,0 2 1 0,-3 9-4 15,-2 3-5-15,-5 2-14 16,-1 2-9-16,-2-13-107 16,0-7-63-16</inkml:trace>
  <inkml:trace contextRef="#ctx0" brushRef="#br1" timeOffset="736598.2042">4401 16190 939 0,'-11'-5'494'0,"-14"4"-119"0,-8 6-102 0,-10 18-109 16,-3 8-53-16,-3 7-66 16,5 6-20-16,2-4 33 0,12-1-109 15</inkml:trace>
  <inkml:trace contextRef="#ctx0" brushRef="#br1" timeOffset="736943.2733">4697 16036 630 0,'15'-2'359'0,"27"-7"-23"16,8 4-180-16,7 4-79 0,4 7-23 15,-11 1-25-15,-9-3-7 16,-6-4-43-16,-10-4-95 16</inkml:trace>
  <inkml:trace contextRef="#ctx0" brushRef="#br1" timeOffset="737109.2612">4835 16152 818 0,'0'0'438'0,"4"0"-102"16,14 1-116-16,13 2-108 16,8 4-26-16,8 1-36 15,-3-1-12-15,1 1-50 16,0-8-31-16</inkml:trace>
  <inkml:trace contextRef="#ctx0" brushRef="#br1" timeOffset="737436.8447">5490 16091 965 0,'12'-3'469'0,"13"2"-184"0,22 3-98 16,-2 0-21 0,-23-2-51-16,1 1-25 0,66 2-36 15,2 0-13-15,-15-5-26 16,-42-3-86-16</inkml:trace>
  <inkml:trace contextRef="#ctx0" brushRef="#br1" timeOffset="738051.2755">6210 15897 574 0,'7'1'302'0,"3"4"-40"0,3 11-117 16,0 14-62-16,-2 0-6 16,0 3-22-16,2 3 0 15,-3-14 9-15,8-1 7 0,-1-9 5 16,1-9 0-1,6-3-6-15,-8-7-10 16,3-6-19-16,0-1-8 16,0-1-14-16,4 2-7 0,0 0-4 15,1-1-1-15,-10-6 2 16,-4-3-2 0,-9-1-5-16,-5-3 1 0,-9 3-3 15,-4 5 0 1,-1 7 4-16,-2 7-4 15,11 22-2-15,2 9-4 16,7 19-3 0,7 4 3-16,6-3 4 0,11 2 2 15,6-11 16-15,5-5-113 16</inkml:trace>
  <inkml:trace contextRef="#ctx0" brushRef="#br1" timeOffset="738384.6551">6292 15725 610 0,'-4'-9'347'0,"1"-6"-28"16,-1 2-74-16,6 19-109 15,4 10-44-15,5 26-72 16,-2 18-8-16,5 25 33 16,1 9 9-16,-5 8 5 0,0-4-4 15,-10-5-23 1,-1-7-5-16,1-17-8 0,0-13 0 15,3-28 0-15,3-7-33 16,0-21-500-16</inkml:trace>
  <inkml:trace contextRef="#ctx0" brushRef="#br1" timeOffset="739219.073">6663 16166 794 0,'0'0'368'0,"0"1"-151"16,2 9-137-1,5 10-40-15,0 11-28 0,2 10-3 16,-1 8 0-16,-2-3-1 15,-1-4 3 1,-1-9 2-16,-2-17 4 16,3-6 14-16,1-17 24 15,2-3 2-15,7-12-6 16,2-7-14-16,5-5-30 16,1-1-4-16,1 5-3 15,-3 5 0-15,-4 12 0 0,-5 2 18 16,-14 8 7-16,-1 6 0 15,-10 5 4-15,-7 3-16 16,-4 5-7-16,-5-2 1 16,8 5-5-16,4 0-1 15,16-2 3-15,5 5 5 16,18-1 16-16,9 1 6 0,9-1 2 16,0-3-1-1,0-9-4-15,-2-6-14 0</inkml:trace>
  <inkml:trace contextRef="#ctx0" brushRef="#br1" timeOffset="740810.7768">7420 16147 467 0,'1'-8'331'15,"2"-8"34"-15,-6 0-150 16,3 0-20-16,-7-2-41 15,-2 2-25-15,-7-5-37 16,-6 4-19-16,-9 6-40 16,-4 1-22-16,-1 17-34 0,-2 9-14 15,12 14-2-15,10 4 3 16,15 4 19-16,9 0 7 16,16-7 1-1,7-7 0-15,12-16 1 16,1-8 2-16,-5-14 8 15,0-5 5-15,-10-8 8 0,-9-4 3 16,-10-1 2-16,-10 0 0 16,-6 9 9-16,-8 6-3 15,-2 13-8-15,1 7-5 16,3 17-18-16,5 2-2 16,8 17 0-16,3 7 1 15,9 9 3-15,9 14 2 16,-5 2 5-16,2 0 2 0,-20-13 55 15,-12-8 36-15,-14-18 43 16,-6-7 12-16,-11-12-38 16,-4-7-32-16,0-10-46 15,8-6-20-15,23-9-140 0,11-9 450 16</inkml:trace>
  <inkml:trace contextRef="#ctx0" brushRef="#br1" timeOffset="741548.6369">3097 15293 904 0,'6'19'21'0,"1"6"0"0,6 45 28 16,8 20 12-16,3 51 27 15,3 25-3-15,-4 21-6 16,-2 19-17-16,-14-12 54 15,-6-21 0-15,-1-22 1 16,-1-24 10-16,2-31-79 16,1-14-3-16,4-27-7 15,3-16-9-15,8-19-102 16</inkml:trace>
  <inkml:trace contextRef="#ctx0" brushRef="#br1" timeOffset="742095.641">3070 15436 644 0,'5'-3'260'0,"7"-3"-170"15,13 1-28-15,31 5-27 16,23 1-3-16,45 8 4 16,15-1 3-16,69-2 43 15,29-1 4-15,59-5-3 16,41 4-15-16,33 2-50 16,14-1-6-16,16-1-4 0,-12-4 0 15,-5-3 0 1,-6-1 1-16,-29-5 8 15,-10 1 5-15,-44-1 8 16,-44 1 2-16,-59 1-7 16,-33 6-6-16,-68 2-8 15,-24 0-7-15,-44 5-48 16,-20-4-8-16,-25-1-14 0,-7-1 2 16,-9 1 33-16,1-1 5 15,9 2 18-15,6 1-52 0</inkml:trace>
  <inkml:trace contextRef="#ctx0" brushRef="#br1" timeOffset="742422.3305">8371 15556 788 0,'1'-3'364'16,"-1"-1"-157"-16,-2-1-53 15,2 5-83-15,0 0-30 0,1 11-38 16,7 18 2-16,11 83 10 16,-8-9 13-16,-15 34 9 31,-1 14 9-31,2 26 3 0,-2-11-6 0,11-20-2 15,2-13-10-15,10-34-7 16,3-16 0-16,2-28 0 16,-3-17 2-16,-11-33-9 15,-2-11-109-15</inkml:trace>
  <inkml:trace contextRef="#ctx0" brushRef="#br1" timeOffset="743063.7542">3276 17067 712 0,'-5'0'296'0,"-3"1"-181"15,6 0-77-15,20 7-45 16,19 2-5-16,37 2 15 16,32 0 13-16,64-3 13 15,39-4 10-15,76-5 34 16,34 3 1-16,40 1-8 15,0 1-6-15,9 1-39 0,-1-1-6 16,-4-5 39-16,1-5 7 16,-14-2 3-16,-14 1 1 15,-35-2-43-15,-17 3-7 16,-71 1-4-16,-39 3 2 16,-79 1-3-16,-41 2-2 15,-45 5 38-15,-18-3 5 16,-11 0 5-16,1-1 4 0,3-3-42 15,5 2-7-15,7 0-6 16,-2 1 2-16,3-3 4 16,2 0 2-16,0-2 2 15,0 1-3-15,0 0-18 16,0 0 321-16</inkml:trace>
  <inkml:trace contextRef="#ctx0" brushRef="#br1" timeOffset="747970.2369">9087 16321 889 0,'-16'-15'397'0,"-10"-17"-185"15,8-4-75-15,23 0-65 16,13 2-21-16,26 10-26 16,14 10-3-16,3 15-1 15,-7 13-6-15,-17 15 1 16,-20 6 7-16,-27 14 12 15,-11 6 6-15,-31 3 0 16,-3-8-4-16,4-17-5 16,9-15-5-16,29-16-23 15,13-5-9 1,28-6-17-16,12 1-5 16,13 2 12-16,2 1 5 0,-7 7-65 15,-6-1-52 1</inkml:trace>
  <inkml:trace contextRef="#ctx0" brushRef="#br1" timeOffset="748300.123">9314 15935 974 0,'-32'-22'410'0,"-38"-14"-213"16,-4 16-84-16,-9 24-64 0,7 20-18 15,17 33-40-15,11 4-18 16,21 16-16-16,19 6-2 16,22 5 10-1,17 11 8-15,32-6 14 16,12-3 7-16,25-22 5 16,2-18 3-16,12-26 7 15,-1-24 2-15,-4-33 7 16,-9-20 3-16,-24-37 11 15,-18-13 32-15,-41-17 63 0,-15 1 30 16,-36 11 4-16,-22 12-28 16,-22 30-82-16,-5 18-44 15,9 34-27-15,21 16-112 16</inkml:trace>
  <inkml:trace contextRef="#ctx0" brushRef="#br1" timeOffset="748512.9298">9946 16466 1617 0,'0'3'596'0,"-1"0"-472"16,1 1-65-16,0-4-18 0</inkml:trace>
  <inkml:trace contextRef="#ctx0" brushRef="#br1" timeOffset="749017.1642">10898 15772 900 0,'4'-2'353'0,"3"11"-228"16,1 27-43 0,-6 45-48-16,-1 14 17 0,-5 21-2 15,-2 1-10-15,1-13-10 16,4-12-2-16,8-27-8 15,-1-25-40 1,8-35-147-16,1-16-259 16</inkml:trace>
  <inkml:trace contextRef="#ctx0" brushRef="#br1" timeOffset="749172.4521">11106 15880 659 0,'11'-22'369'0,"10"-19"-76"0,-8 31-122 16,-7 13-30-16,-6 35-62 0,4 21-33 0,-5 17-10 15,1 9-8-15,4 3-8 32,-4-5-2-32,5 3-2 15,2-10 18-15,-2-20-195 16</inkml:trace>
  <inkml:trace contextRef="#ctx0" brushRef="#br1" timeOffset="749304.1727">10873 16195 998 0,'15'0'432'16,"7"-1"-188"-16,23 6-173 0,16 6-27 15,20 1-5-15,6 4-105 16</inkml:trace>
  <inkml:trace contextRef="#ctx0" brushRef="#br1" timeOffset="749647.014">12443 16344 832 0,'7'-18'330'0,"8"-24"-202"15,4 2-16-15,-2 4 16 0,-1 2 1 16,-8 5-5-16,-3 10 5 16,-9 8-37-16,-2 10-33 15,-2 18-41-15,-1 3-22 16,2 24-15-16,4 7 12 15,5 15 3-15,4 1 3 16,7-7-95 0,-3-8-106-16</inkml:trace>
  <inkml:trace contextRef="#ctx0" brushRef="#br1" timeOffset="749936.9188">12597 15989 1084 0,'-37'-24'486'15,"-27"-16"-227"-15,-15 21-101 16,-2 16-35-16,10 25-52 16,4 14-36-16,9 17-37 15,5 10-7-15,18 19-8 0,16 10 0 16,36 13-2-16,15-1 0 16,24-23-10-1,16-18 1-15,30-31 4 16,12-19 5-16,8-28 23 0,-7-17 14 15,-26-32 53-15,-21-17 32 16,-32-20 40-16,-20-2 0 16,-45-6-38-16,-18 5-33 0,-21 22-65 15,-9 8-7 1,13 36-65 0,10 15-55-16</inkml:trace>
  <inkml:trace contextRef="#ctx0" brushRef="#br1" timeOffset="750425.6372">13491 16062 690 0,'28'-30'375'0,"16"-20"23"0,2 18-290 15,-1 13-14-15,-4 32-17 16,0 18-26-16,-9 27-15 15,-8 13 2-15,-12 18 5 16,-12 1-2-16,-2-2-9 16,2-11-4-16,4-31-8 15,5-15 2-15,-2-31 19 16,0-14 6-16,-6-20 7 16,-2-13 2-16,-13-9-19 15,-5 1-10 1,-15 8-17-16,-2 14-14 0,-4 24-21 15,-10 14 0-15,1 27 1 16,-1 8 6-16,9 11 9 16,13 1-43-16,30-2-140 15,13-10-133-15</inkml:trace>
  <inkml:trace contextRef="#ctx0" brushRef="#br1" timeOffset="750628.7483">14188 16492 513 0,'2'-15'336'16,"0"-17"40"-16,-1-3-93 0,-11-4-44 16,0 3-23-16,-9 3-68 15,-6 4-32-15,-8 16-68 16,-7 10-26-16,3 15-26 16,3 10-5-16,15 12-5 15,12 4-2-15,22 1-9 16,9-7-32-1,17-11-132-15,-1-13-100 0</inkml:trace>
  <inkml:trace contextRef="#ctx0" brushRef="#br1" timeOffset="751210.4657">14143 16166 983 0,'-5'-14'445'15,"-3"-8"-196"-15,10 15-154 0,3 7-35 16,9 19-43-16,1 8-15 15,8 25-1-15,2 12-1 16,5 19 0-16,-5 6 0 16,-20 8 3-16,-11-4-1 15,-25-5 3-15,-5-7 1 16,-3-26 11-16,-2-17 14 0,4-38 10 16,2-19-12-16,20-25-23 15,13-8-17-15,27-8-22 16,14 0 7-16,14 0 2 15,9-3 4-15,6 6 16 16,0-2 8-16,-4 7 17 16,-7 11 6-16,-20 12 12 15,-11 6 4-15,-14 8 6 16,-8 2-4-16,-8 6-31 16,-1 5-16-16,-4 11-22 15,-2 6-2-15,2 12 11 16,2 3 6-16,8 7 7 15,6 0 1-15,12-6-1 16,2-5 2-16,0-15 8 16,-4-11 6-16,-5-7 12 15,-1-8 4-15,-1-8-1 16,3-3-4-16,-4-5-8 16,-3 2-3-16,-6 4-8 15,1 9-11-15,-2 15-32 0,-3 8-5 16,3 23-1-16,0 4 8 15,2 9 25-15,11-2 5 16,3-13 7-16,9-3 4 0,12-15 8 16,-1-9 18-16,1-9 30 15,-4-12 10-15,-7-8 7 16,-7-6-13-16,-5-9-50 16,-4 2-62-16,-8 5-525 15</inkml:trace>
  <inkml:trace contextRef="#ctx0" brushRef="#br1" timeOffset="751927.693">15558 16360 763 0,'5'-15'362'16,"8"-11"-119"-1,0-3-96-15,6 1-8 0,12 4-14 16,-1 6-33-16,16 18-40 15,0 7-14-15,-4 23-33 16,-9 10 0 0,-31 13 5-16,-15 3 4 0,-32 3 3 15,-7-5 2-15,1-13 0 16,3-12 0 0,20-20 8-16,11-2-4 0,13-11-20 15,12-1-7-15,15-1-18 16,6-2-3-16,15 1 11 15,3 1-37-15,9-2-78 16,0-2-51-16,-5-8-135 16,-3-6 29-16,-10-14 95 15,-11-6 63-15,-18-11 211 16,-11-3 67-16,-25-5 51 16,-7-1 19-16,-18 8-29 15,-6 4-38-15,-9 19 2 16,0 7-18-16,-3 17-37 15,0 14-16-15,21 26-66 32,25-15-14-32,0 0-12 0,-67 62-4 0,30 35-6 0,17 7 0 0,61-23 2 15,15-3 1-15,27-18 1 16,13-8 0-16,21-25 4 16,12-14 4-1,8-37 15-15,1-21 10 16,-12-29 27-16,-22-15 42 15,-37-23 61-15,-21-10 18 16,-42-14 0-16,-14 8-52 16,-38 26-69-16,-14 18-27 15,-3 40-22-15,11 20-63 0,21 17 349 16</inkml:trace>
  <inkml:trace contextRef="#ctx0" brushRef="#br1" timeOffset="767126.9389">16627 16664 921 0,'-8'17'394'16,"-16"20"-209"-16,-10 8-64 15,-10 0-13-15,4-7-373 0</inkml:trace>
  <inkml:trace contextRef="#ctx0" brushRef="#br1" timeOffset="767639.6651">17251 16259 675 0,'5'-4'325'16,"7"3"-105"-16,-7 8-56 16,-9 22-41-16,-4 13 0 0,-2 16-23 15,3 8-8-15,9-8-23 16,10-9-24-16,15-20-9 15,8-13 4-15,11-16 10 16,5-9 7-16,-6-15 0 16,-4-12-4-16,-20-18-8 15,-7-10-5-15,-2 2-14 16,-6 6-6-16,-2 20-8 0,-5 11-3 16,-5 22-4-1,-1 11 2-15,2 24 3 16,5 10-2-16,0 12 5 15,7 6-2-15,8-2-3 0,2-6-7 16,4-13-239 0</inkml:trace>
  <inkml:trace contextRef="#ctx0" brushRef="#br1" timeOffset="767994.0284">17827 16620 897 0,'1'-1'432'0,"-1"-1"-150"15,-5 19-142-15,-9 6-31 16,-12 17-23-16,0 6-9 0,-5 4-37 16,3 0-13-16,12-13-12 15,8-8-1-15,14-24 14 16,7-14 2-16,10-21 4 0,2-10 3 15,-2-7-15-15,1 3-1 16,-6 4-7 0,-1 2-6-16,-5 21 9 15,-3 0-2-15,2 24 0 16,0 12 3-16,4 11-12 16,3 9-1-16,0 6 2 15,1 5-1-15,-3-3-1 16,-5-3 0-16,-2-16-77 0,-3-9-91 15</inkml:trace>
  <inkml:trace contextRef="#ctx0" brushRef="#br1" timeOffset="768133.1058">17682 16813 1015 0,'6'7'451'15,"7"3"-199"-15,13-4-61 16,30-4-58-16,3-5-43 15,8 0-70-15,-7-2-99 16</inkml:trace>
  <inkml:trace contextRef="#ctx0" brushRef="#br1" timeOffset="768751.516">18258 16326 825 0,'-4'0'440'0,"-1"-1"-125"0,6-2-74 16,-1 3-90-16,30 3-40 16,73 7-36-16,-32-2-23 15,1-2-25 1,-7-3-7-16,-17 0-26 0,-8 0-75 15,-17 1-310-15</inkml:trace>
  <inkml:trace contextRef="#ctx0" brushRef="#br1" timeOffset="768991.7515">18308 16473 1045 0,'0'3'442'0,"8"7"-215"16,16-3-61 0,32-2-27-16,7 1-14 0,13-3-47 15,1 1-19-15,-13 2-25 16,-7 2-88-16</inkml:trace>
  <inkml:trace contextRef="#ctx0" brushRef="#br1" timeOffset="769735.924">19171 16260 545 0,'-2'-8'290'16,"-3"-12"-43"-16,3 2-24 15,7 5-66-15,3 6-29 16,9 20-57-16,5 15-28 0,13 32-4 16,4 19 9-16,7 20 0 15,-1 3-6-15,-12-13-14 16,-10-10-2-1,-10-22-1-15,-3-15 1 0,-1-26 32 16,2-21 11-16,-1-36 10 0,2-15 1 16,-3-33 7-1,-2-19-2-15,-1-36-3 16,-3-17-2-16,10-10-44 16,-3 9-14-16,4 43-25 15,4 32-11-15,-12 49-25 16,-2 24 26-16,-5 27-224 15</inkml:trace>
  <inkml:trace contextRef="#ctx0" brushRef="#br1" timeOffset="770384.9679">19592 15654 913 0,'1'0'344'0,"5"-2"-260"16,10 0-68-16,32-1-24 0,17 3 8 15,45-1 37 1,28 1 18-16,52 2 39 16,14 1 4-16,55 7-13 15,12 1-11-15,9-1-39 16,6 1-8-16,-36-5-6 15,-17-4-2-15,-39 4 0 0,-19-3-3 16,-36 2-5-16,-20 1-1 16,-32-2-1-16,-17 1 1 15,-34-2-3-15,-14 1-1 0,-22-4 1 16,-10-1-2 0,-21-3 12-16,-5 2 11 0,-7 2 8 15,4 4 3-15,15 10-17 16,10 7-14-16,20 22-13 15,9 15-2-15,16 23 5 16,6 4 81-16</inkml:trace>
  <inkml:trace contextRef="#ctx0" brushRef="#br1" timeOffset="775269.3746">19762 16184 191 0,'-5'0'1'16</inkml:trace>
  <inkml:trace contextRef="#ctx0" brushRef="#br1" timeOffset="775675.04">20188 16266 228 0,'-3'3'168'0,"-11"9"29"16,-6-4 11-16,-15-4 10 0,-3 0-10 15,-4-17-13-15,1-6-19 16,14-17-57-16,7-7-38 16,23-3-75-16,14 1-22 15,22 8-2-15,12 11 6 16,14 21 25-16,4 10 14 15,-4 29-5 1,-12 7 2-16,-35 12 3 0,-25 7 3 0,-47 11 4 16,-12 11 0-16,-2-10-10 15,10-7-3-15,24-29-4 16,11-18 4-16,18-16-9 16,3-12-5-16,18-14-13 15,10-2-9-15,16 1 15 16,5 9 7-16,3 16 23 15,-4 7 11-15,-13 12 2 16,-3 3 1-16,-10 4-6 16,-5-6-6-16,2-8-11 15,0-5-27-15,5-15-171 16</inkml:trace>
  <inkml:trace contextRef="#ctx0" brushRef="#br1" timeOffset="776269.0312">20677 16338 760 0,'-9'0'338'16,"-11"7"-155"-16,3 8-92 15,8 19-64-15,4 4-4 16,17 2 3-16,6 3 8 15,10-15 14-15,4-5 9 16,-1-12 19-16,0-11 15 16,-1-7 25-16,-3-12 1 15,-6-13-17-15,-3-9-14 16,-4-12-37-16,-4 2-17 16,-3 10-1-16,-3 14-2 15,-6 23-16-15,1 13-2 16,-2 21-17-16,0 7-7 15,2 10 9-15,-3-2 2 16,1-4-43-16,-2-6-60 16,0-7-199-16</inkml:trace>
  <inkml:trace contextRef="#ctx0" brushRef="#br1" timeOffset="776475.505">20702 16062 1036 0,'-4'-3'468'15,"-2"0"-212"1,-1 12-170-16,1 14-42 0,1 29-27 16,-1 14 6-16,1 35 9 15,-1 16 5-15,0-1-3 16,-1-3-4-16,2-25-12 16,4-17 12-16,9-15-143 15,6-11-109-15</inkml:trace>
  <inkml:trace contextRef="#ctx0" brushRef="#br1" timeOffset="776811.3621">20961 16616 921 0,'1'-5'461'16,"9"-2"-131"-1,-9 11-204-15,10 11-30 0,-3 15-40 16,-5 0-8-16,1 12-15 16,-7-11-4-16,-4-6-7 15,4-5-4-15,3-19 15 16,-2-2 2-16,10-15-4 16,2-6 0-16,3-7-21 15,3-2-3-15,-7 7-5 16,-4 3 0-16,-5 14-9 15,-4 7-6-15,-4 8 2 16,4 9 0-16,0 6 11 16,4 2 4-16,14-1 5 15,10-4 2-15,15-8 0 16,6-5 12-16,10-9-99 16</inkml:trace>
  <inkml:trace contextRef="#ctx0" brushRef="#br1" timeOffset="777471.1002">21611 16513 532 0,'4'-11'347'16,"6"-11"19"-1,-5-2-64-15,-7-5-79 0,-4 2-38 16,-14-1-80-16,-10 5-30 16,-11 11-50-16,-1 8-22 15,0 14-19-15,9 9-6 16,7 12-12-1,10 4 0-15,13 0 4 0,4 0 2 16,16-9 11-16,3-5 2 16,10-7 6-16,1-7 4 15,0-11 9-15,1-6 6 16,-7-8 7-16,-1 2 1 16,-9 0-4-16,-5 3-4 0,-3 11-14 15,-2 7-4-15,3 16-3 0,2 9 0 16,9 10 7-1,1 6 1-15,-5 10 2 0,-8 2 1 16,-16 7 0-16,-10-7 42 16,-15-9 48-16,-2-6 17 0,-6-23 40 15,-2-10-22-15,1-21-27 16,0-11-16-16,12-9-38 16,8 0-28-16,14 1-115 15,7 1-61-15</inkml:trace>
  <inkml:trace contextRef="#ctx0" brushRef="#br1" timeOffset="779752.3683">22244 16587 683 0,'7'-11'375'16,"4"-14"-94"-16,-8-10-44 0,-5-2-13 15,-13-8-49-15,-11-2-30 16,-13 10-57-16,-9 6-23 15,-10 17-38-15,6 16-22 16,8 24-18-16,2 8-4 16,18 19-1-16,9 3 2 15,13-7 4 1,16 1 0-16,19-19-2 16,3-11 4-16,16-18 7 0,-1-14 6 15,0-17 15-15,0-6 8 16,-16-22 8-16,-4-10 0 15,-15-18-4-15,-4-5-5 16,-4 9-9-16,-8 5 2 16,-4 31 7-16,-5 15 4 15,-7 23-2-15,3 16-7 16,0 14-16-16,3 7-7 0,10 18 1 16,6 9-1-16,13 22 6 0,2 8 6 31,5 0 5-31,-3-5 2 0,-6-23 0 0,-2-11 0 15,-9-18 6-15,3-6-49 16</inkml:trace>
  <inkml:trace contextRef="#ctx0" brushRef="#br1" timeOffset="784286.6995">23007 16389 621 0,'-1'-17'346'0,"-3"-13"-53"0,9 9-126 0,3 4-33 31,7 10-53-31,5 2-27 0,3 6-27 0,4 6 1 16,6 4 3 0,1-1-1-1,2-3 4-15,-1-3 3 16,-11-10 10-16,-1-3 0 0,-9-8-5 15,-5 2-6-15,4 4-17 16,-8-1-4-16,2 8-49 16,-2-2-56-16,-7 3-142 15,0 3-168-15</inkml:trace>
  <inkml:trace contextRef="#ctx0" brushRef="#br1" timeOffset="784509.5523">23085 16630 818 0,'13'-1'403'0,"25"-1"-118"16,11 1-66-16,12 3-81 0,-4 1-38 16,-8 2-64-16,-8-2-7 15,-15-4-67-15</inkml:trace>
  <inkml:trace contextRef="#ctx0" brushRef="#br1" timeOffset="785098.5678">18522 17556 633 0,'-3'-5'325'16,"-4"-6"-117"-1,12-4-88-15,3-3-19 16,16-1-49-16,7-2-11 15,12 6 5-15,4-1 3 16,-3 9-8-16,-4 7-7 16,-11 13-20-16,-8 6-6 15,-12 11 0-15,-2 0 5 0,-4-3 10 16,3-4 1 0,8-12 1-16,4-5 2 15,8-8 4-15,1-6 4 0,-6-4-102 16,-7 1-96-16</inkml:trace>
  <inkml:trace contextRef="#ctx0" brushRef="#br1" timeOffset="785283.3829">18521 17831 980 0,'11'-3'418'0,"21"-7"-185"16,8 2-60-16,20-1-28 15,8 5-28-15,-2 4-64 16,-5 3-19-16,-13 5-77 16,-10 0-89-16</inkml:trace>
  <inkml:trace contextRef="#ctx0" brushRef="#br1" timeOffset="785877.4381">19905 17384 586 0,'3'-6'301'0,"3"-6"-79"31,-4 0-41-31,-10 5-63 0,-7 1-27 0,-17 4-45 31,-9 1-9-31,-8 1-13 16,-2 3-9-16,7 6-11 15,3 1-4-15,12 5-2 0,1 2-2 16,10 5-3-16,-1 2-4 16,6 5-6-16,2 0-3 15,1 1 3 1,4-4 6-16,4-6 7 0,3 0 2 15,8-16 9-15,3 0 2 16,15-11 3-16,6 0 2 16,15 3 2-16,10 4 1 15,4 12 6-15,-4 2-1 0,-21 7-4 16,-13 5 8-16,-35 7 18 16,-13 6 9-16,-24-4 6 15,-6-4-6-15,-3-11-12 16,4-11 0-16,20-12-88 15,5-8-60-15,19-5-189 16</inkml:trace>
  <inkml:trace contextRef="#ctx0" brushRef="#br1" timeOffset="786291.0637">20061 17529 1024 0,'-2'-8'432'16,"0"-8"-245"-16,1 9-62 0,17 14-53 16,7 10-25-1,17 12-22-15,7 4 5 0,-3 6-3 16,-6 0-5-16,-25 8-9 15,-15 3 0-15,-28-2-2 16,-9-3 3-16,-12-19 6 16,2-16-10-16,11-20-17 15,8-14-3-15,28-15-41 16,12-9 3-16,28-11 8 16,15-4-3-16,18-2 32 15,-2 6 15-15,-21 11 54 16,-13 8 19-16,-38 14 16 0,-21 4-12 15,-26 15-47 1,-11 4-17-16,-2 7-17 16,7 8-5-16,25 4-128 15,10 1-91-15</inkml:trace>
  <inkml:trace contextRef="#ctx0" brushRef="#br1" timeOffset="786534.4235">20489 17776 1277 0,'0'2'520'0,"-1"3"-312"16,3 1-33-16,-2-6-42 15,0 0-32-15,0 0-50 16,0 0-2-16,0 0-136 16,0-1-288-16</inkml:trace>
  <inkml:trace contextRef="#ctx0" brushRef="#br1" timeOffset="787149.0096">20770 17501 622 0,'-1'-9'331'15,"1"-7"-76"-15,11-1-100 16,8 1-21-16,19 3-46 16,5 5-23-16,5 8-36 15,-2 5-7-15,-12 4-8 16,-9 1-2-16,-18 4-5 15,-8 2 0-15,-16-1 6 16,-2 1 4-16,2-9 6 16,5-3-4-16,12 0-19 15,7-2-4-15,15 6-15 16,7 7 0-16,11 4 9 0,-1 5 2 16,-16 6 4-16,-12-2 4 15,-33 7 10-15,-12-2 6 16,-16-6 9-16,-3-7 5 15,6-15-26-15,2-5-34 16,12-7-83-16,9 0-61 16,14 5-276-16</inkml:trace>
  <inkml:trace contextRef="#ctx0" brushRef="#br1" timeOffset="787620.6261">21667 17587 727 0,'-2'-7'344'0,"-5"-9"-121"16,-2-2-60-16,-7-4-41 0,-3 1-12 15,-7-1-23-15,-5 2-14 16,-2 10-34-16,0 4-15 16,1 12-27-16,6 7-7 15,2 4-11-15,6 7-3 16,5-3-4-16,8 2-1 16,15-1 7-16,0-6 5 0,13 1 12 15,4-6 5 1,8-7 3-16,7-3 4 0,-1-2 1 15,-3 1-2-15,-10 1-6 16,-5 9-1-16,-7 4 3 16,-7 5 4-1,-6 9 8-15,-10 2 2 0,-13 3 0 16,-6 2 4-16,-14-6 11 16,2-5 8-16,-9-9 11 15,-1-6 2-15,5-12-6 16,2-6-3-16,13-8-85 15,9-2-83-15</inkml:trace>
  <inkml:trace contextRef="#ctx0" brushRef="#br1" timeOffset="788237.8218">22202 17360 637 0,'10'-6'326'0,"14"-5"-79"16,3 5-81-16,0 8-78 16,-1 7-16-16,-13 11-29 15,-7 4-1-15,-7 5 0 16,-9 1-4-16,-1-7-7 15,-2-8-1-15,4-12 9 0,-1-6 2 16,11-17-6-16,6-3-7 16,11-12-23-1,10-1-9-15,0 6-4 16,-2 6-1-16,-4 12-1 0,-4 5-1 16,-3 11-2-1,-2 6 4-15,-4 12 9 16,-8 7 7-16,-1 2 6 15,0 1-3-15,-3-8-1 16,3-3 1-16,2-7 4 0,3-13 6 16,10-9 3-16,2-9-1 0,9-12-6 31,4 5-7-31,-3 4-13 16,0 7-5-16,-7 16-10 0,-5 8-1 15,-9 17 3-15,-6 5 5 16,-4 8-21-16,-7-3-84 15</inkml:trace>
  <inkml:trace contextRef="#ctx0" brushRef="#br1" timeOffset="788464.5477">22228 17611 744 0,'-8'3'363'0,"-5"-2"-151"15,12 3-43-15,26 0-43 16,14-4-25-16,19 0 0 16,10-1 4-16,5-5-17 15,-5 2-17-15,2 2-31 16,-6 2-13-16,-8 2-14 16,-8 1-30-16,-20-2-63 0,-12 0-66 15,-16 4-320 1</inkml:trace>
  <inkml:trace contextRef="#ctx0" brushRef="#br1" timeOffset="788952.899">22575 17839 723 0,'-5'-2'334'0,"-5"-6"-123"15,-10-1-19-15,-11-3-28 0,-5 2-17 16,-2 4-41-16,-1 3-26 16,7 5-39-1,6 3-14-15,12 7-28 16,13 4-7-16,14 6-9 0,8 5 2 16,10 4 10-16,5 1 4 15,2 2 4-15,-1 4-1 16,-11-12 2-1,-7 1 0-15,-19-9 8 16,-10-8 10-16,-16-5 40 0,-5-1 16 16,-11-4 19-16,3-5-1 15,6 1-36-15,5-6-16 16,9-1-27-16,6 2-8 16,6 3-33-16,0 3-65 0</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6T09:31:07.534"/>
    </inkml:context>
    <inkml:brush xml:id="br0">
      <inkml:brushProperty name="width" value="0.05292" units="cm"/>
      <inkml:brushProperty name="height" value="0.05292" units="cm"/>
      <inkml:brushProperty name="color" value="#FF0000"/>
    </inkml:brush>
  </inkml:definitions>
  <inkml:trace contextRef="#ctx0" brushRef="#br0">10219 15178 365 0,'0'-5'251'0,"2"-4"41"16,-1-1-36-1,-1 5-36-15,0 2-23 0,0 5-63 16,0-2-31-16,0 0-52 15,0 12-15-15,1 42-16 16,-1-20-2-16,1 5-10 0,-2-1-5 16,1 7-2-16,0-3-76 15,0-2-232 1</inkml:trace>
  <inkml:trace contextRef="#ctx0" brushRef="#br0" timeOffset="415.5976">10277 15707 867 0,'-3'-4'428'15,"-4"-2"-154"1,2 9-61-16,3 0-98 16,3 10-40-16,-6 12-53 15,1 5-6-15,1 7-9 16,1-2-6-16,7-1-6 16,0-3-13-16,2 5-123 15,0 6-191-15</inkml:trace>
  <inkml:trace contextRef="#ctx0" brushRef="#br0" timeOffset="747.3734">10253 16310 726 0,'0'2'353'0,"-4"1"-121"15,3 7-62-15,-3 3-73 16,-1 5-24-16,0 5-36 15,4 1-12-15,2 9-15 0,1 4-3 16,0 11-7-16,-2-2-50 16,2-2-188-16</inkml:trace>
  <inkml:trace contextRef="#ctx0" brushRef="#br0" timeOffset="1088.3551">10223 16864 804 0,'-2'-3'406'0,"-2"-2"-129"16,2 2-69-16,2 3-74 15,0 0-32-15,0 0-38 16,3 9-10-16,3 10-26 16,4 36-10-16,-5-16-12 0,-4 3-4 15,5 14 1-15,-4-2-81 16,-1 0-171-16,-1-10-190 15</inkml:trace>
  <inkml:trace contextRef="#ctx0" brushRef="#br0" timeOffset="1369.5039">10246 17400 899 0,'-2'6'420'15,"-5"3"-194"-15,1 4-104 16,5 4-32-16,0 5-57 15,4 9-15-15,-1 12-12 16,0 1-2-16,0 2-19 16,-2-6-87-16</inkml:trace>
  <inkml:trace contextRef="#ctx0" brushRef="#br0" timeOffset="1572.5839">10225 17853 802 0,'-2'8'413'0,"0"5"-50"16,0 3-269-16,2 8-18 0,3-1-35 16,1 5-19-16,2 4-14 15,-1 0-1-15,-3 2-3 16,1-4 0-16,5-8-21 15,-6-6-81-15</inkml:trace>
  <inkml:trace contextRef="#ctx0" brushRef="#br0" timeOffset="30152.8816">10864 17038 821 0,'-2'0'408'0,"-1"1"-145"0,-1 10-105 15,0 11-30-15,3 24-42 16,-1 10-16-16,-2 20-32 16,1-1-8-16,3-4-16 15,-4 1-3-15,4-11-3 16,4 0-1-1,-4-10-6-15,1-10-2 0,7-14-69 0,-5-7-59 16,7-14-266-16</inkml:trace>
  <inkml:trace contextRef="#ctx0" brushRef="#br0" timeOffset="30900.565">10987 17119 690 0,'0'-10'344'0,"0"-12"-96"16,0 3-34-16,1 13-70 15,-1 3-40-15,3 10-60 0,1 13-16 16,3 6-9-16,5 14 3 15,-3 13-2-15,-1 4-6 16,-1 9-3 0,-4-5-1-16,2 3-5 15,-2-5-2-15,2-4 4 0,1-3-64 16,1-13-192-16</inkml:trace>
  <inkml:trace contextRef="#ctx0" brushRef="#br0" timeOffset="31158.1584">10837 17433 505 0,'-1'0'336'0,"2"0"51"15,11 0-149-15,12 2-98 16,11 0-10-16,6-2-43 16,1 0-28-16,-4-2-24 0,-3-2-13 0,0 0-103 15</inkml:trace>
  <inkml:trace contextRef="#ctx0" brushRef="#br0" timeOffset="32167.908">11720 17484 378 0,'3'-5'259'0,"-3"-7"-11"16,0 1-50-16,-4 1-12 0,-3 1-20 16,-4 2-9-16,-12-1-26 15,2 2-17-15,-7 6-43 16,-1 3-18-16,4 6-36 16,-1-1-15-16,6 10-18 15,2 2-8-15,7 11-2 16,7 0 0-16,8 0 6 15,10 2 4-15,9-11 8 16,5-3 4-16,6-14 4 0,2-5 0 16,-5-15 3-1,3-7 0-15,-14-10 1 16,3-3 0-16,-6 3 3 0,-10 4 1 16,-4 12 3-1,-4 0 1-15,-7 11 7 16,4 5 6-16,-1 8 3 0,1 7 0 15,2 8-7-15,-4 4-6 16,6 1-9 0,1 1-3-16,8-2-3 15,6-4-4-15,3-3-35 16,-2-2-29-16,5-5-182 16</inkml:trace>
  <inkml:trace contextRef="#ctx0" brushRef="#br0" timeOffset="32388.3637">11905 17575 1075 0,'0'-1'438'0,"0"1"-299"16,3 1-39-16,-3-1-50 15,0 0-17-15,15 3 0 0,31 43-2 16,-28-26-12 0,-2 3-4-16,0 3-10 15,-2-2-3-15,-3-4-63 16,-1-6-62-16,-2-10-267 16</inkml:trace>
  <inkml:trace contextRef="#ctx0" brushRef="#br0" timeOffset="32631.9752">12130 17537 738 0,'-4'-1'359'0,"-3"1"-123"0,-2 0-45 16,-5 10-58-16,-2 2-25 16,-6 3-32-16,-2 4-8 15,-3 3-12-15,2-3-14 16,1 3-22-16,2-2-6 15,6 0-11-15,2 2-3 0,7-2-5 16,2-2 1-16,5-6-112 16,2-3-118-16</inkml:trace>
  <inkml:trace contextRef="#ctx0" brushRef="#br0" timeOffset="33327.9268">12693 17413 495 0,'-10'-2'322'16,"-11"-1"-31"-16,-8 3-97 0,2 3-37 16,-1 1-71-16,4 2-29 15,10 2-40-15,4 1-15 16,10 3-18-16,2 2-3 15,13-2 1-15,6-2 3 16,5-2 11 0,5-5 4-16,-2 1 3 15,-5-4 1-15,-11-3 4 0,-8 1 3 16,-4 1-2 0,-7-4 1-16,-9 5-3 15,-4 4-1-15,-14 5 1 16,1 5 3-16,2 0 3 0,3 2 0 0,12-1-3 15,5 2-6 1,10 4-3-16,5-1-1 16,11 0 0-16,5-5 1 0,9-5 1 15,3-3 0 1,-1-7-41-16,3 0-64 0,-3-7-273 16</inkml:trace>
  <inkml:trace contextRef="#ctx0" brushRef="#br0" timeOffset="33639.9129">12886 17464 728 0,'-10'-4'355'16,"-15"-2"-136"-16,3 4-60 16,2 3-75-1,0 4-35-15,11 10-36 0,-1 1-11 0,7 6-11 16,7 1-4-16,5 1 1 15,7-1 3-15,9-5 6 16,2-1 2-16,3-13 2 16,-1-1 3-16,-6-6 3 15,-5-3 2-15,-5-6 6 16,-7-4 2-16,-9-6 5 16,-1 0 2-1,-12-4 29-15,-2-1 14 0,0-2 10 16,-2-3-3-16,8-4-35 15,5-3-18-15,10 0-21 16,6 4-7-16,9 8-5 16,1 3-10-16,7 8-96 15,0 6-171-15</inkml:trace>
  <inkml:trace contextRef="#ctx0" brushRef="#br0" timeOffset="34337.4818">13037 17441 684 0,'0'1'318'15,"1"6"-137"-15,3 3-61 16,-1 6-59-16,2 5-10 16,-2 4-10-16,-1 2-15 15,5 0-13-15,-1 3-4 16,3-5-2-16,3-6-1 0,1-7 2 16,0-10 0-16,2-8 3 15,1-5 0-15,-2-10 0 16,2-2 0-16,-6-5-2 15,-3 2-1-15,-5 3-2 16,-1 3 0-16,3 6 1 16,-4 7-2-16,-2 7-2 15,0 2 1-15,1-2 2 16,0 0-1-16,-5 15 0 16,-3 36-3-16,20-28-4 15,4 1 0-15,8-4 1 0,-2-2 1 16,-2-11 4-16,2-5 3 15,-2-10 9-15,-1-10 13 16,-2-5 30-16,-3-4 26 16,-5-4 22-16,-4 2-2 15,-7 2-20-15,-4 4-30 16,-1 8-32-16,1 3-29 0,5 6-304 16</inkml:trace>
  <inkml:trace contextRef="#ctx0" brushRef="#br0" timeOffset="35351.6103">13709 17437 435 0,'0'-6'247'0,"-1"-6"-5"0,0-1-34 16,0 4-11-16,1 2-6 15,0 6-56 1,1 5-32-16,2 15-57 16,-2 5-26-16,3 20-9 0,-1 5 1 15,0 12-2-15,1 9 1 16,-4-3-4-1,0-4-2-15,4-14-1 16,-4-8 0-16,3-17-117 16,1-8-77-16</inkml:trace>
  <inkml:trace contextRef="#ctx0" brushRef="#br0" timeOffset="35626.9855">13745 17617 770 0,'2'3'320'0,"0"2"-179"15,8-1-39-15,9-1-42 16,4-2-16-16,10 0-27 16,2 2-5-16,-6-3-82 15,0-6-142-15</inkml:trace>
  <inkml:trace contextRef="#ctx0" brushRef="#br0" timeOffset="35941.0749">13981 17468 674 0,'-2'0'335'0,"-3"3"-112"16,5 6-88-16,1 2-76 0,4 15-15 16,-3-1-12-16,1 4-3 15,-3-4-6-15,-3-6-3 16,0-10-1-16,1-4 2 16,-2-5 0-16,2-10 0 15,1-6-5 1,-1-1-7-16,5-11-7 0,5 4-1 15,5 2-1-15,-1 0-1 16,7 7 7-16,-2 2 5 0,1 7 10 16,2 4 8-16,-3 4 5 31,-1 0 0-31,-5 9-6 16,-2 1-7-16,-3 10-11 15,1 8-2-15,1-3-2 16,-1 3-36-16,0-4-134 15,-2-4-141-15</inkml:trace>
  <inkml:trace contextRef="#ctx0" brushRef="#br0" timeOffset="36619.2578">14552 17484 742 0,'-11'6'320'15,"-8"10"-168"-15,-4 0-22 16,-5 5-35-16,2 3-19 0,-4-3-27 16,0-1-13-16,3-5-13 15,2-6-5-15,8-8-6 16,2-2-2-16,5-8-3 15,1 0-2-15,6-4-5 16,1-3-3-16,4-2-3 16,8-1 0-16,0-1 6 15,5 2 5-15,3 7 6 16,-3 3 0-16,0 5-3 16,0 5-3-16,-2 4-2 15,0 1 0-15,2 15 1 16,-2-3 0-16,-1 8 0 15,5 3 0-15,-1-6 1 16,3-1-1-16,1-9-1 16,-3-5 1-16,4-9 0 0,-3-7 2 15,-5-4 2-15,2-7-1 16,-6-3-1-16,-5-4-1 16,-1-5-1-1,4 2-1-15,-5 3-1 16,7 5 0-16,-6 9 0 0,0 7-1 15,1 6 7-15,-4 7 3 16,1 7 7-16,-3 4 2 16,-1 5-3-16,3 5-4 0,2-1-5 15,2-2-4-15,-5-8-122 16,2-4-70 0</inkml:trace>
  <inkml:trace contextRef="#ctx0" brushRef="#br0" timeOffset="36703.4585">14556 17245 910 0,'-3'-4'457'0,"-5"-5"-154"16,4 5-145-16,3 2-46 16,0 2-73-16,0 0-22 15,1 0-121-15,0 0-145 16</inkml:trace>
  <inkml:trace contextRef="#ctx0" brushRef="#br0" timeOffset="37188.3903">14748 17483 559 0,'-1'-1'349'16,"-3"-5"-12"-16,4 11-205 0,5 3-28 16,6 6-45-16,3 3-7 15,2 7-7-15,-1 4-4 16,0 1-11-1,1 0-6-15,-1-10-6 16,-2-5-3-16,-1-13 2 16,0-4 2-16,1-13 3 15,-1-3-1-15,-1-10-3 16,1 5-4-16,-5-2-4 16,-1 0-5-16,0 14-34 0,-2-2-68 0</inkml:trace>
  <inkml:trace contextRef="#ctx0" brushRef="#br0" timeOffset="37742.7272">15247 17438 517 0,'-10'-4'337'16,"-8"-4"-6"-16,-1 6-153 16,-2 4-34-16,5 6-71 15,2 2-29-15,8 5-35 16,3 2-10-16,3-1-8 16,4 1-1-16,3-2 5 15,4-7 3-15,3-1 2 16,2-5 3-16,2-4 0 15,-3-4-1-15,-5-2 1 16,-6 0-1-16,-5 1-1 16,-5 4-1-16,-9 6 0 15,1 5 1-15,-7 8 6 16,5-1 2-16,1 2 0 16,1-1-2-16,8-4-6 0,6 3-1 31,11 0 0-31,3-1 2 15,8-3 2-15,-6-3-1 16,2-4 1-16,0-3 0 0,-2-2 1 0,-1-5 2 16,0-8-14-1,1-4-8-15,-2-4-11 16,-2 0 1-16,-3 2 13 16,-3 0 10-16,-4 2 19 15,-2 2 12-15,-2 8 21 16,1 6 5-16,-1 11 4 15,1 4-8-15,1 10-12 16,1 6-6-16,4 2-11 16,-1 2-5-16,5-2-5 15,1-4-64-15</inkml:trace>
  <inkml:trace contextRef="#ctx0" brushRef="#br0" timeOffset="38494.9387">15716 17450 699 0,'-10'6'329'0,"-4"5"-140"15,4 10-90-15,-2 2-22 16,10 8-34-16,0-2-9 16,3 1-12-16,6-2 0 15,3-5-7-15,5-7-3 0,2-13 3 16,2-6 4-16,-1-12 5 15,-1-1 1-15,-4-7 0 16,0-3-1-16,-7 2-3 16,-2 4-2-16,1 3-5 15,-4 7-1-15,-1 10-1 16,1 7 3-16,-1 11 0 16,4 5-3-16,6 6-5 15,0-5-4-15,8-4-2 16,-2-3-1-16,1-11 3 15,1-6 1-15,0-12 4 16,-1-4 2-16,-5-5 0 16,-3-3-1-16,0 0-2 15,3-5-2-15,1 8-3 16,4 5 0-16,1 5 0 16,-2 5-1-16,4 4 0 0,-3 2-1 15,0 16 5 1,-7 3 8-16,-7 7 13 0,-4 3 5 15,-13-8 1-15,0 1-4 16,-10-5-19-16,-6-8-68 16</inkml:trace>
  <inkml:trace contextRef="#ctx0" brushRef="#br0" timeOffset="39077.0325">16560 17219 682 0,'-6'-3'378'0,"4"-1"-110"15,-4 4-83-15,2 7-28 0,0 12-66 16,3 11-17-16,0 19-19 0,-7 7-6 16,8 6-12-1,-5 5-10 1,-2-11-8-16,7-2-5 16,-1-6-5-16,1-13-2 0,4-8 0 15,-2-9-2-15,0-11-29 16,2-7-42-16,-3-4-166 15,0-6-284-15</inkml:trace>
  <inkml:trace contextRef="#ctx0" brushRef="#br0" timeOffset="39513.3949">16787 17572 510 0,'-3'-2'251'16,"-3"-1"-79"-16,-2 1-29 0,1 4-37 15,0 2-12-15,1-1-23 16,3 0-10-16,4 1-21 16,0 1-9-16,-1-5-12 15,0 0-3-15,0 0 5 16,1 0 7-16,10 4 23 15,26 13 14-15,-34-23 29 16,-2-3 0-16,-4 2-8 0,-4 1-15 16,-4-1-39-16,2 7-10 15,6 0-106-15,2 0-128 16</inkml:trace>
  <inkml:trace contextRef="#ctx0" brushRef="#br0" timeOffset="40069.4929">17111 17246 436 0,'-1'-5'311'0,"-2"-2"58"16,-2 3-102-16,-2 8-108 16,5 8-43-16,-6 13-75 0,10 11-15 15,7 12 3-15,-8 4 0 0,11 6-4 32,-4-2-3-32,-8-5-10 15,5 1-1-15,-5-7 0 16,-7-7 1-16,6-7 0 15,-1-9 0-15,2-13-2 16,2-3 0-16,-2-6-56 0,4-1-73 16</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6T09:26:07.226"/>
    </inkml:context>
    <inkml:brush xml:id="br0">
      <inkml:brushProperty name="width" value="0.05292" units="cm"/>
      <inkml:brushProperty name="height" value="0.05292" units="cm"/>
      <inkml:brushProperty name="color" value="#FF0000"/>
    </inkml:brush>
  </inkml:definitions>
  <inkml:trace contextRef="#ctx0" brushRef="#br0">2288 5666 313 0,'8'-1'205'0,"6"-1"-16"0,-14 3-27 16,0 6-3-16,-17 6-1 15,-6 4-5-15,-14-1-18 0,-8 0-17 16,-3-7-36-16,-8-2-15 16,-4-7-32-16,0-2-12 15,0-5-13-15,14 0-5 16,21 1-6-16,8 1-6 15,16 2-18 1,4 3-9-16,19 6 1 0,18 6 2 16,18 10 19-16,2 8 9 15,-10 13 4 1,-11 7 3-16,-22 5 6 16,-10 2 3-16,-16-4 2 15,-7-1-1-15,-16-2-2 0,-1-5 0 16,-10-11 3-1,-2-10 4-15,4-17 0 0,4-6-1 16,17-6-11 0,6-3-11-16,16-1-10 15,11-2-5-15,14 4 3 0,9 2 5 16,7 6 6-16,1 5 4 16,-5 4 1-16,0 0 1 15,-1 1 0-15,0 3 0 0,6-7-43 16,1-1-155-1</inkml:trace>
  <inkml:trace contextRef="#ctx0" brushRef="#br0" timeOffset="278.41">2436 6048 610 0,'-4'5'242'0,"-2"3"-160"0,5 0-57 16</inkml:trace>
  <inkml:trace contextRef="#ctx0" brushRef="#br0" timeOffset="717.3865">2644 5990 634 0,'-14'-1'314'0,"-15"1"-91"16,0 0-53-16,2 7-66 15,0 0-26-15,9 5-51 0,2-1-21 16,9 4-19-16,10 2-5 15,10 1 3 1,8 1 2-16,5-4 8 0,2-4 3 16,1-5 4-1,-2-6 2-15,-4 0 4 16,-5-4 3-16,-10-4 9 16,-6 2 3-16,-11-1 2 0,-7 0-3 15,-14 3-7 1,-5 4-5-16,-6 3 0 0,-3 6 2 15,6 11-1-15,1 1 0 16,14 4-5-16,9 5-4 16,20 0-2-16,12-2 2 15,18-8 1-15,7-1 2 16,3-11 1-16,2-6-1 16,-1-5-2-16,4-6-157 0</inkml:trace>
  <inkml:trace contextRef="#ctx0" brushRef="#br0" timeOffset="1346.459">3577 5680 815 0,'-3'0'345'0,"0"4"-210"16,3 12-66-16,-3 28-63 16,1 12-4-16,2 20 9 15,-3 5 0-15,4 1-1 16,-1-8 0-16,0-15 1 15,1-11-1-15,2-23-3 16,4-9-8-16,0-16-26 16,6-6-11-16,5-15-8 15,5-9 6-15,10-8 20 16,0-3 9-16,-5 4 9 16,-4 7 3-16,-15 8 16 0,-9 10 7 15,-1 12 3-15,-17 7 2 16,-15 13-4-1,0 8 0-15,-13 2 2 0,15 1-4 16,17-2-12-16,5-6-7 16,19-3-6-16,6-4 2 15,14-4 2-15,6-3 1 16,3-3-1-16,0 0-2 16,-1-2-122-16,3-3-240 15</inkml:trace>
  <inkml:trace contextRef="#ctx0" brushRef="#br0" timeOffset="1799.7606">3974 6111 626 0,'6'4'274'0,"1"7"-122"15,2 7-49-15,-3 8-21 16,-6 5-2-16,-2 2-12 15,-2-2-9-15,2-6-19 16,3-8-9-16,-1-11-8 16,3-9-2-16,0-16-4 15,0-6-3-15,10-11-11 0,2 0-3 16,5-2-5-16,3 7 1 16,1 12 6-16,-3 6 5 15,-3 14 7 1,-6 6 2-16,-6 13-2 15,-2 6-1-15,-4 8-3 16,-4-1-2-16,2-2-1 16,1-8-1-16,4-8-4 0,2-8-2 15,3-14-9 1,2-6-5-16,3-10-2 16,3-2 0-16,0-4 1 0,4-1 1 15,4 6 2-15,0 3 1 16,-2 13 7-16,-4 7 4 15,-10 14 7-15,-4 4 4 0,-7 11 5 16,-4 1-2-16,1-5-6 16,3 1 21-16</inkml:trace>
  <inkml:trace contextRef="#ctx0" brushRef="#br0" timeOffset="2508.4543">4905 5664 637 0,'2'-8'325'0,"0"-8"-93"16,-2 8-71-16,-17 20-77 16,-8 10-24-16,-15 29-28 15,-5 18 1-15,4 21-4 16,2 8-7-16,1 6-12 16,4-5-2-16,5-8-2 15,3-4 0 1,9-19-2-16,4-12-2 0,4-25-22 15,3-10-78-15,6-18-161 16</inkml:trace>
  <inkml:trace contextRef="#ctx0" brushRef="#br0" timeOffset="2919.7697">5044 5844 803 0,'-2'6'303'0,"0"13"-212"16,-4 9-37-16,0 13-10 15,3 4 4-15,-4 5 3 16,2 1-7-16,3-2-9 16,-6-1-2-16,4-10-10 15,-2-7-4-15,9-13-6 16,1-6-1-16,1-12 3 15,3-6 0-15,-1-9-2 16,2-4-3-16,8-2-8 16,1-5-2-16,5 1-1 15,1 2-1-15,0 8-2 16,0 6 0-16,-6 10 0 16,-3 6 1-16,-8 9 4 15,-3 6 2 1,-3 10 1-16,-1 3 0 15,2 0-1-15,1-2-1 0,7-15-1 16,7-6-1-16,4-12-83 16,0-7-196-16</inkml:trace>
  <inkml:trace contextRef="#ctx0" brushRef="#br0" timeOffset="3140.0632">5691 6251 869 0,'-1'14'390'0,"1"9"-194"16,-3 14-83-16,-7 4-18 15,-5-2-43-15,-3 1-12 16,-1-14-158-16</inkml:trace>
  <inkml:trace contextRef="#ctx0" brushRef="#br0" timeOffset="6097.8781">6142 6092 581 0,'3'-4'258'16,"9"1"-115"-16,-2 9-44 0,0 10-22 15,1 9-4-15,-7 14-16 16,1-3-12-16,-5 2-25 16,0-7-5-16,3-11-3 15,2-6 0-15,5-21-1 16,3-8-2-16,6-16-7 15,2-7-2-15,8-2-3 16,0 5 0-16,-4 12-1 16,0 11 1-16,-10 16 6 15,-5 8 7-15,-9 16 10 16,-1 4 1-16,-2 11-5 16,1-2-5-16,7-6-10 15,2-6-3-15</inkml:trace>
  <inkml:trace contextRef="#ctx0" brushRef="#br0" timeOffset="6488.0235">6908 6025 855 0,'7'0'295'0,"11"1"-250"16,6 1-9-16,10 0 10 16,2-2 0-16,7-5-15 15,-6-3-7-15,-6-3-6 16,-5 3-1-16,-11 0 2 15,-3 7 2-15,-17 5-2 16,-8-1-2-16,-6 12-7 0,-8 0-7 16,0 7-2-16,1 7-1 15,3-2 0 1,12 5-2-16,14-4-2 16,12-2 0-16,13-8 3 15,9-5 1-15,7-7-34 16,2-6-30-16</inkml:trace>
  <inkml:trace contextRef="#ctx0" brushRef="#br0" timeOffset="6758.5303">7562 6088 419 0,'1'4'277'0,"0"-1"-34"16,-5 9-87-16,-4 0-25 0,-10 9-62 15,-5 1-13-15,-3-2-17 16,-2-2-6-16,0-13-6 15,8-4-2-15,-2-10-10 16,0-7-7-16,8-6-13 16,2-4-11-1,18 6-7-15,8 1-2 16,5 8 2-16,5 5 5 0,0 7 9 16,1 6 8-1,5 15 10-15,-2 0 7 0,-2 9 3 16,1 0-4-16,-5-6-27 15,1-1-198-15</inkml:trace>
  <inkml:trace contextRef="#ctx0" brushRef="#br0" timeOffset="7016.5097">7720 6074 861 0,'5'-3'350'0,"8"2"-193"16,16 5-114-16,10 9-15 15,2 18 12-15,-2 8 3 0,-10 18 3 16,-5 8-6-16,0-1-17 15,-4-7-23-15,1-19-222 16</inkml:trace>
  <inkml:trace contextRef="#ctx0" brushRef="#br0" timeOffset="7189.7295">8069 6034 718 0,'-17'6'404'15,"-12"8"-15"-15,-9 13-272 16,-3 13-41-16,-7 21-30 16,-7 8-11-16,-3 15-15 15,-2-2-3-15,12-16 24 16,15-11-111-16</inkml:trace>
  <inkml:trace contextRef="#ctx0" brushRef="#br0" timeOffset="7686.5794">8151 6088 482 0,'-4'-2'334'0,"-6"3"19"0,1 0-167 15,3 7-123-15,5 9-30 16,6 3-18-16,9 6-5 16,12 2 1-16,5-2 1 15,10-7 1-15,-1-5 1 16,1-9 0-16,-6-5 0 15,-6-8 4-15,-4-8 2 0,-10-9 6 16,0 0 1 0,-11-1-2-16,-4 4-35 15,-11 6-192 1</inkml:trace>
  <inkml:trace contextRef="#ctx0" brushRef="#br0" timeOffset="7810.6233">8318 5891 750 0,'-3'-9'428'16,"-2"-6"-64"-16,2 3-91 0,-2 7-134 16,4 6-50-16,8 7-68 15,2 6-21-15,7 4-249 0</inkml:trace>
  <inkml:trace contextRef="#ctx0" brushRef="#br0" timeOffset="8425.2721">8577 6030 828 0,'4'-2'364'0,"-3"2"-161"15,10 0-154-15,8 2-32 16,9-1-12-16,9-2 3 0,8 1-1 16,-1 0 0-1,-9 0 3-15,-4-2 2 16,-11 0 6-16,-12-1 1 0,-10 1-4 0,-12 6-4 31,-16 6-11-31,-5 6-6 16,-3 11-4-16,4-2-4 15,12 5 1-15,8 0 0 16,15-4 7-16,10-3 7 0,15-8 8 16,4-8 3-16,7-12 0 15,-5-5 1-15,1-10 2 16,-6-2 0-16,-6-7-1 16,2 3-2-16,-10 2-2 15,2 5-3-15,-5 8-4 16,-2 8-2-16,-2 11 3 15,-5 3 2-15,0 16 4 16,-1 0 0-16,-2 4-2 16,0 0-2-16,0-9 0 15,2-6-1-15,5-10 3 16,3-6-1-16,6-12 0 0,3-7-1 16,3-11-4-16,2-2 0 15,1 5-2-15,2 6 0 16,-2 12 2-16,-1 7 4 15,-3 12 16-15,-7 10 5 16,-5 11 8-16,-3 8-2 0,-4-1-14 16,0-1-3-1,1-5-220-15</inkml:trace>
  <inkml:trace contextRef="#ctx0" brushRef="#br0" timeOffset="8900.5001">9395 6028 389 0,'-6'-5'297'0,"5"-2"7"16,7 8-144-16,8 0-43 15,18 7-71-15,3-2-8 16,11-2-14-16,2 2-6 15,4-6-5-15,-2-2 1 16,-16-5 4-16,-3 2 2 16,-19-2 7-16,-10 1-4 0,-13 1-10 15,-15 3-7-15,-11 7-14 16,-1 8-2-16,5 8-1 16,6 2-3-16,16 5-1 15,3-1 1-15,17 4 4 16,6-2 3-16,14 0 7 15,7-5 0-15,6-7-74 0,4-5-70 16,2-13-215-16</inkml:trace>
  <inkml:trace contextRef="#ctx0" brushRef="#br0" timeOffset="9152.8303">10058 6132 317 0,'13'-3'253'0,"-2"-5"59"31,8 8-54-31,-38 8-65 0,5 5-39 0,-3 11-67 16,-6 1-14-16,8-2-37 15,-13-1-8-15,-5-11-4 16,2-4 0-16,5-10-8 16,3-10-16-16,10-3-38 15,-2-5-10-15,6-2-11 16,5 0 6-16,7-1 20 16,12 3 3-1,7 6 11 1,6 8 10-16,4 8 19 0,4 10 13 0,-2 11 16 15,0 4 4-15,-6 10-3 0,-4-3-6 16,-6-4-17-16,-2-6-276 16</inkml:trace>
  <inkml:trace contextRef="#ctx0" brushRef="#br0" timeOffset="10266.2487">11019 6104 520 0,'0'-2'324'15,"-6"6"-27"-15,4 3-116 16,-29 10-96-16,-6 6-13 15,-12-1-8-15,2 0-15 16,7-6-18-16,8-5-6 16,15-11-2-16,-2-4-8 15,9-12-18-15,4-5-10 16,6-1-16-16,7 1 1 0,10 3 7 16,0 3 3-1,1 11-2-15,2 4-1 0,0 15 3 16,1 7 5-1,1 10 13-15,1 5 3 16,0-3 2-16,2-3 0 0,4-13 0 16,0-8-1-16,6-15 2 15,2-5 0-15,-2-15 0 16,3-1 3-16,-12-4 3 16,-8-4 0-16,-3 8 1 0,-9 3-2 15,-4 9-3 1,1 7 2-16,-8 7-5 15,0 9-1-15,5 10-3 16,0 4-3-16,12 6 2 16,-1-3 0-16,7-4 2 15,2-7 2-15,3-10 4 16,2-8 5-16,-2-8 22 16,0-3 8-16,-8-2 20 15,-3 1 4-15,-6 2-15 16,-5-3-5-16,-1 2-22 15,-1 2-12-15,-1 1-144 0,1 4-203 16</inkml:trace>
  <inkml:trace contextRef="#ctx0" brushRef="#br0" timeOffset="10861.826">11509 6074 696 0,'-9'-2'317'16,"14"-2"-119"-16,18 2-149 16,11-1-28-16,22 4-11 15,-10-1 4-15,-6 0 1 16,-1 0 1-16,-9-5 3 16,-3 3 0-16,-9 0 1 15,-10-2 4-15,-10 4 1 16,-8 4-1-16,-13 0-2 15,-1 6-5-15,-3 6-7 16,2 0-4-16,0 6-2 16,7 2-1-16,9 4 0 15,6 1 0-15,14-4 2 16,4 1 3-16,10-7 4 0,4-8 1 16,3-7 0-16,1-9 1 15,2-9-3-15,3-4 0 16,-2-9-2-16,-2 1 1 15,-11-4-2-15,-4 8-1 16,-7 12-2-16,-19 9 0 16,7 13 1-16,-4 4 2 15,-6 10 5-15,18 4-2 16,-16-3 0-16,8 0-2 0,9-9-1 16,-18-4 2-16,25-10 5 15,-1-6 2-15,6-11-2 16,20-7-1-16,-13-4-7 15,-1-3-1-15,-2 5-3 16,0 4-1-16,-7 6-2 16,-1 8-1-16,-7 8 1 15,-1 7 1-15,-1 7 3 16,-5 4 1-16,-1 2 0 16,0 2-1-16,2-1-1 15,-1-2-1-15,1-6-31 16,-3-2-55-16</inkml:trace>
  <inkml:trace contextRef="#ctx0" brushRef="#br0" timeOffset="11018.7747">12169 5904 833 0,'0'-8'435'15,"0"-6"-138"-15,3 6-91 16,-3 9-121-16,0 11-35 0,1 11-28 15,-2 3-7-15,-1 12-66 16</inkml:trace>
  <inkml:trace contextRef="#ctx0" brushRef="#br0" timeOffset="26257.0091">1784 7239 622 0,'-1'-1'298'0,"-3"0"-114"15,1 3-25-15,2-2-50 16,-1 15-19-16,-3 56-26 16,2-23-15-16,2 1-21 15,1-2-7-15,7-12-12 16,4-3-5-16,4-10-131 15,3-9-173-15</inkml:trace>
  <inkml:trace contextRef="#ctx0" brushRef="#br0" timeOffset="26631.8501">2169 7367 379 0,'-2'-2'259'16,"-6"-3"-25"-16,-1 5-7 16,-8 1-20-16,-5 8-65 15,3 4-38-15,-3 9-63 16,1 2-19-16,6 8-22 15,7-1-5-15,10 1-5 16,11-1 2-16,7-13 7 16,1-5 2-16,12-12 7 15,-2-7 3-15,-1-10 5 16,-5-1 6-16,-21-6 14 16,-8 4 10-16,-20 7 22 15,-7 0-4-15,-6 16-17 16,2 1-12-16,9 7-58 15,3 1-86-15</inkml:trace>
  <inkml:trace contextRef="#ctx0" brushRef="#br0" timeOffset="27144.8969">2495 7418 434 0,'-3'-7'276'0,"-2"-6"12"15,-1-1-63-15,-5 5-66 16,-3 0-23-16,-9 9-60 15,-1 3-26-15,-2 14-39 16,1 4-11-16,10 7-9 16,5-2 0-16,11 2 0 15,9 1 0-15,11-8 7 16,5 1 2-16,3-14 4 16,5-8 3-16,-1-6 1 15,-4-9 2-15,-7-6 3 16,-3 4 1-16,-9-3 0 15,-3 5 0-15,-6 11-4 0,-1-2-1 16,-6 10-5 0,0 5-1-16,5 7-3 0,-1 2 0 15,10 3-3-15,3-4 0 16,4-6 3-16,11-3 1 0,-2-10 5 16,4-2 0-16,-2-4 3 15,-5-7 3-15,-4 0 2 16,-7-4 3-16,-6-5 3 15,-4 2-63-15,-5-7-227 16</inkml:trace>
  <inkml:trace contextRef="#ctx0" brushRef="#br0" timeOffset="27259.026">2651 7228 646 0,'-6'-8'428'16,"-2"-5"-42"-16,-4 5-107 15,7 2-53-15,1 6-118 16,1 3-44-16,7 8-61 0,7 1-78 15</inkml:trace>
  <inkml:trace contextRef="#ctx0" brushRef="#br0" timeOffset="27649.0692">2961 7374 570 0,'10'0'239'0,"11"-3"-121"16,6 0-52-16,3-3-18 15,-2 2-13-15,2 0-22 16,-2 2-3-16,-6 3-1 16,-6 1-2-16,-16 10 10 15,-8-1 9-15,-15 10 38 0,-2 1 20 16,-1 0 12-16,4 2-8 16,12-3-38-16,5 1-22 15,12-1-28-15,6-1-2 16,13 1-2-16,4-6 6 15,8-7-126-15,3-7-250 16</inkml:trace>
  <inkml:trace contextRef="#ctx0" brushRef="#br0" timeOffset="28058.0803">3621 7390 725 0,'-16'17'404'16,"-11"13"-66"-16,-8 2-190 15,1-3-29-15,-5-3-56 16,0-6-16-16,4-9-21 16,2-10-8-16,8-7-55 15,4-7-26 1,7-3-18-16,5 4 0 0,8-5 38 16,4 1 20-16,11 8 5 15,2 0 2-15,6 17 16 16,2 5 10-16,8 9 21 15,-1 6 5 1,2-2-1-16,1-2-4 0,-4-7-12 16,3-6-1-16,-3-12-4 0,2-6 1 15,-2-15 0-15,-3-2 1 16,-3-7 2-16,-4-4-1 0,-11 4-5 16,0 1 0-16,-8 8-6 15,0 10-3-15,3 10 21 16,-4 4 11-16,0 16 25 15,0 2 8-15,2 6-19 16,7 3-10-16,2-7-25 16,7 0 6-16,-1-2-287 15</inkml:trace>
  <inkml:trace contextRef="#ctx0" brushRef="#br0" timeOffset="28467.2405">4674 7276 821 0,'-5'16'367'0,"0"30"-155"0,-1 15-73 16,5 20-60-16,0 8-9 16,1 4-31-16,1-2-8 15,3-11-11 1,2-10-4-16,0-27-11 16,-1-10-42-16,8-15-107 15,-7-12-166-15</inkml:trace>
  <inkml:trace contextRef="#ctx0" brushRef="#br0" timeOffset="28606.6112">4658 7677 797 0,'7'0'292'0,"9"-5"-219"16,10 0-52-16,17-3-10 15,6-4-5-15,15 2-82 16</inkml:trace>
  <inkml:trace contextRef="#ctx0" brushRef="#br0" timeOffset="28965.1507">5272 7389 472 0,'-10'-5'355'0,"-11"-3"72"15,7 3-130-15,-14 4-125 0,1 1-43 16,1 7-73-16,-9-1-26 15,20 5-29-15,7 2-8 16,10 2-5-16,11 1 0 16,8-2 7-1,4-7 4-15,-2-3-1 16,-6-3-2-16,-5-4-15 16,-4 1-4-16,-10-1-9 15,2-3-1-15,-7 0 14 16,-9 5 4-16,-7 1 14 0,-7 5 6 0,-4 5 18 15,5 4 6-15,16 5 4 32,6 6-1-32,15 2-10 0,9-1-5 0,16-2-2 15,3-3-2-15,6-10-2 0,1-2-2 16,-2-8-65-16,-1-2-109 16</inkml:trace>
  <inkml:trace contextRef="#ctx0" brushRef="#br0" timeOffset="29429.8428">6090 7520 647 0,'-4'-10'361'0,"2"-12"-87"16,4-1-75-16,12 1-115 16,8 0-26-16,5 2-25 15,5 5-10-15,1 10-13 16,0 6-4-16,3 15-4 16,-6 5 0-16,-1 2 3 15,1 0 2-15,-3-7 1 16,-1-3 1-16,1-9 3 15,2-8 1-15,-5-12 6 16,-1-2 3-16,-10-7 3 16,-10 4-1-16,-10 3-50 15,-6 2-72-15</inkml:trace>
  <inkml:trace contextRef="#ctx0" brushRef="#br0" timeOffset="30232.7791">6142 7714 403 0,'3'-12'241'15,"3"-10"-27"-15,2 2-53 16,-1 1-15-16,2 8-43 15,3 10-27-15,7 10-46 16,8 6-16-16,6 10-2 16,6-2 0-16,6-7 2 15,-3-4 2-15,0-16 6 16,-7-7 5-16,-12-12 15 16,-3-1 7-16,-13 1 13 15,-6 4-7-15,-6 12-24 16,-4 5-15-16,3 11-144 15</inkml:trace>
  <inkml:trace contextRef="#ctx0" brushRef="#br0" timeOffset="30883.2129">7298 7438 495 0,'-24'6'260'0,"-17"0"-38"0,-4-6-82 16,3-8-6-16,8-10-10 16,8-3-27-16,11-9-48 15,9 0-24-15,16-3-25 16,12 7-2-16,10 11-1 16,4 4 1-16,13 18 2 15,-4 11 1-15,-5 16 1 16,-12 10 2-1,-32 10 5-15,-13 4 1 0,-23-2 0 16,-8 0-5-16,10-11-9 16,4-12-5-16,11-14-5 15,5-11 1-15,3-10 0 16,7-1-5-16,8-3-6 16,6 0-2-16,10 6 9 15,-3 3 10-15,14 6 13 0,1 3 6 16,7 0 0-16,13-4-2 15,-3-3 2-15,6-5-61 0</inkml:trace>
  <inkml:trace contextRef="#ctx0" brushRef="#br0" timeOffset="31198.2437">7636 7603 690 0,'-3'-10'363'0,"-3"-3"-87"16,6-8-122-16,3-5-25 15,5-6-23-15,5-3-10 16,-6-3-18-16,0 3-12 0,-4 5-23 16,-3 3-9-16,-1 7-11 15,-4 6 0 1,-13 14-4-16,12 6-5 0,3 16-6 15,0 7-4-15,19 10-2 16,-6 5-1-16,4 4 1 16,2 2 0-16,-3-4 0 0,-2-6-1 15,-3-5-80 1,-1-8-81-16</inkml:trace>
  <inkml:trace contextRef="#ctx0" brushRef="#br0" timeOffset="31572.9139">8114 7429 841 0,'-7'-10'416'15,"-13"-11"-134"-15,3 1-52 16,-6 3-84-16,-1 4-30 15,0 5-52-15,0 5-18 16,1 11-26-16,2 5-11 16,4 11-13-16,0 6-6 0,11 6-3 15,1 3 0-15,10 3 3 16,4 1 3-16,10-5 2 16,7-2 1-16,9-14-2 15,8-12-3-15,2-15-13 16,2-11 1-16,-5-14 8 15,-5-2 11-15,-18-4 30 16,-11-2 10-16,-20 4 35 16,-14-5 8-16,-13 4-8 15,-1 7-11-15,3 10-43 16,6 9-19-16,14 5-127 16</inkml:trace>
  <inkml:trace contextRef="#ctx0" brushRef="#br0" timeOffset="32561.1011">8846 6910 573 0,'1'-3'320'0,"-1"-1"-87"16,5 9-79-16,-5-5-109 16,5 30-22-16,6 48-3 15,-10-22-4-15,-2 8-4 16,-2 1 1-16,-3-3-3 16,5-3 0-16,1-15 0 15,0-10-2-15,-1-15-32 16,3-9-27-16,1-10-81 0,9-3-30 15,5-12-13-15,1-4 3 16,5-7 74-16,1 0 30 16,2-1 55-1,0 4 35-15,-6 6 61 0,-7 6 14 16,-11 11 45-16,-5 3 13 16,-17 14-15-16,-4 3 2 15,-6 10-34-15,-4 4-23 16,7-1-37-16,10-2-15 15,5-4-23-15,12-5-4 16,13-10 1-16,7-1 2 0,15-8 2 16,8-2-3-16,-8-1-33 15,7-8-86-15</inkml:trace>
  <inkml:trace contextRef="#ctx0" brushRef="#br0" timeOffset="33041.3101">9243 7272 634 0,'4'4'308'0,"2"3"-88"0,1 11-105 16,0 2-28-16,-1 11 17 15,0 0-4-15,-5 0-10 16,-2-3-11-16,-2-11-34 15,2-5-12 1,5-9-12-16,1-4-2 0,6-14-3 16,0-5-1-16,-1-11-6 15,0-2-3-15,4 3-3 16,1 3-2-16,0 10-1 16,0 7 0-16,-4 12-2 15,-6 7 1-15,3 13 1 16,-2 3 4-16,-5 3 2 15,2-1 0-15,1-4-1 0,-2-3-1 16,1-12 1-16,1-2 0 16,-1-9-2-16,7-9-3 15,5-5-5-15,3-5-8 16,4-7-11-16,3 2-2 16,-15 7 2-16,13 5 2 15,-3 18 7-15,-6 9 2 16,10 13 9-16,-18 5 7 0,-6 3 10 15,-3-3 1-15,0-2-4 16,2-7-6-16,2-5-120 31,2-4-262-31</inkml:trace>
  <inkml:trace contextRef="#ctx0" brushRef="#br0" timeOffset="33354.166">8718 7684 857 0,'5'-4'354'16,"24"-4"-204"-16,12 5-42 16,40-2-59-16,17 2 2 15,30 3-18-15,10 0-7 16,-12 2-10-16,0 5-4 0,-26 0-27 16,-19 0-62-16,-19-3-221 15</inkml:trace>
  <inkml:trace contextRef="#ctx0" brushRef="#br0" timeOffset="33886.5756">9162 7827 845 0,'-3'0'372'16,"0"11"-185"-16,-2 10-61 16,0 18-69-16,2 7 3 0,-24 10-1 15,17-1-6-15,-5 4-13 16,0-4-11-16,23-14-15 16,-17-7-4-16,12-21-3 15,9-12-6-15,9-13-10 16,13-8-4-16,7-11-3 15,0-4 3-15,0 4 8 32,-6 6 4-32,-11 15 4 0,-4 9 1 0,-10 15 25 15,-1 7 15-15,-6 9 18 16,-3 4 5-16,-4 0-17 16,5-3-12-16,4-6-19 15,6-5-4-15,9-9-6 16,0-8-2-16,11-9-10 15,3-8-69-15</inkml:trace>
  <inkml:trace contextRef="#ctx0" brushRef="#br0" timeOffset="39627.6578">10247 7590 808 0,'0'9'354'15,"0"6"-186"-15,-2 13-80 16,-1 6-9-16,-3 2-38 15,-3-4 5-15</inkml:trace>
  <inkml:trace contextRef="#ctx0" brushRef="#br0" timeOffset="40049.479">10811 7392 724 0,'-4'12'293'0,"-1"5"-168"16,2 15-54-16,0 3-6 15,-2 1-6-15,1-6-12 16,-1-5-22-16,4-7-4 16,4-11 6-16,-3-3 3 15,4-16-3-15,-1-4-3 0,-2-13-12 16,3-4-6-16,2-3-2 16,2-3-1-16,5 4 5 15,7 2 4-15,9 9 7 16,0 5 1-16,1 13-6 15,-4 11-4-15,-6 15-6 16,-8 9-1-16,1 12 2 16,-9 6 1-16,-3 3-1 15,2-6-30-15,-6-3-245 16</inkml:trace>
  <inkml:trace contextRef="#ctx0" brushRef="#br0" timeOffset="40539.8186">11302 7536 635 0,'3'-5'287'15,"0"-9"-114"-15,-2 2-27 16,-1 1-16-16,-5-2-6 16,-3 1-22-16,-2-4-13 15,-4 4-16-15,-6 1-12 16,-4 7-21-16,1 5-7 15,-7 7-25 1,1 5-9-16,6 6-18 0,7 4-4 16,15 3-1-16,8 0 2 0,15-3 12 15,2-7 5 1,6-7 7-16,-1-5 2 16,-4-6 6-16,3-5 1 15,-6-9 2-15,-2-3-1 16,-6-3 0-16,-7-1 0 15,-7 2 1-15,-3 3-2 16,-3 10-8-16,-4 3-7 0,3 10-11 16,0 8-3-16,2 4-1 0,5 2 3 15,4 2 7-15,6-2 2 16,8-3 7 0,7-4 0-16,5-3 3 15,2-8 2-15,-2-7 5 16,-1-7 3-16,-5-4 4 15,-5-1 5-15,-6-3 7 16,-5 0 0-16,-9-1-5 16,-8 0-9-16,-4 5-123 15</inkml:trace>
  <inkml:trace contextRef="#ctx0" brushRef="#br0" timeOffset="41004.6498">12285 7220 588 0,'-1'0'294'0,"-6"11"-82"0,7 13-91 16,4 37-77-16,-5 15-1 16,6 19-10-16,-5 5-11 15,-1 0-8-15,5-2-3 16,-2-12 3-16,3-13 1 15,0-24 6-15,1-12-82 16</inkml:trace>
  <inkml:trace contextRef="#ctx0" brushRef="#br0" timeOffset="41190.6432">12323 7588 728 0,'13'-1'320'16,"8"0"-146"-16,9-6-101 16,0 2-20-16,10-4-24 15,3 0-12-15,4 5-18 16,9-2-119-16</inkml:trace>
  <inkml:trace contextRef="#ctx0" brushRef="#br0" timeOffset="41627.1792">12895 7436 606 0,'-10'-13'320'0,"-7"-9"-82"15,-5 3-83-15,-1 4-29 0,-2 8-40 16,-1 8-24-16,3 11-41 16,2 3-14-16,11 10-18 15,0-1-5-15,13 3-5 16,8-1 0-16,7-4 8 16,9-2 4-16,5-12 9 15,1-5 5-15,-1-3 4 16,1-6 2-16,-12-3 2 15,5-7 0-15,-3-6-1 16,-7-3-2-16,3-3 3 16,-14 4 1-16,-7 2 2 15,-4 2-2-15,-15 10-8 0,14 2-6 16,4 8-10 0,-12 14-1-16,26 8 3 15,-6 7 4-15,2 6 4 0,15-1 0 16,-10-4 6-1,2-3-74-15</inkml:trace>
  <inkml:trace contextRef="#ctx0" brushRef="#br0" timeOffset="41945.2224">13428 7340 753 0,'-3'11'318'16,"-3"15"-158"-16,-7 3-13 16,-9 3-23-16,-3-5-20 15,-5-8-46-15,-1-5-14 0,4-9-14 16,5-2-4-16,5-6-11 16,4-5-10-16,5-11-13 15,-2-6-8-15,3-5-5 16,7 1 3-16,3 10 0 15,4 2-2-15,7 15 2 16,3 7 4-16,5 12 13 16,7 11 5-16,1 7 7 15,-5 0-2-15,-2 0-3 16,-4-7 17-16,-4-8-277 0</inkml:trace>
  <inkml:trace contextRef="#ctx0" brushRef="#br0" timeOffset="42067.8923">13268 7059 1015 0,'-9'-9'459'0,"-7"-6"-234"15,5 7-78 1,6 10-133-16,6 8-23 0,11 7-295 16</inkml:trace>
  <inkml:trace contextRef="#ctx0" brushRef="#br0" timeOffset="42394.5468">13571 7227 769 0,'2'-22'392'16,"3"-16"-71"-16,6-5-238 0,4-1-33 15,4 7-29-15,-1 5-7 16,-2 13-14-1,-4 6 0-15,-5 11-4 16,-4 4 3-16,-3 12 16 16,1 8 2-16,-2 12 7 0,1 5-3 15,4 14-14 1,4 8-1-16,8 15-3 16,1 5 2-16,-4-1 3 0,-6-3 2 15,-11-16 4-15,-7-7 0 16,-4-17 4-16,-4-8 3 15,3-17-66-15,1-7-113 16</inkml:trace>
  <inkml:trace contextRef="#ctx0" brushRef="#br0" timeOffset="42930.2105">14125 7299 798 0,'-16'-12'411'0,"-8"-6"-134"0,-4 7-149 16,-3 8-51-16,7 6-67 15,4 8-18-15,9 8-16 16,8 7-4-16,15 5 3 0,8 1 7 15,7-4 13 1,4-3 4-16,-6-9 3 16,-9-6 2-16,-7-9 6 15,-7-1 5-15,-2-5 2 16,-4-3-2-16,-12 2-11 16,-8 1-4-16,-8 5-4 15,-1 4-2-15,5 5-4 0,3 3-2 16,11 4 0-1,1 2 1-15,13 1 4 16,7 1 3-16,13-4 4 0,6-4 3 16,5-2 5-16,5-6 1 15,3-5 3-15,-3-4 0 16,-4-10 0-16,-3-2 1 16,-6-8 1-16,-2-1 0 0,-7 2 2 15,-5 1-2 1,-9 10 44-16,1 5 8 15,-8 8 2-15,1 11 5 0,0 6-43 16,3 4-6-16,10 9-7 16,1-4-3-16,6-1-5 15,0-4-42-15</inkml:trace>
  <inkml:trace contextRef="#ctx0" brushRef="#br0" timeOffset="43503.595">14860 7162 689 0,'12'-17'253'0,"19"-16"-154"16,9 3 5-16,6 6-5 15,0 11-10-15,-5 20-50 16,-5 18-15-16,-12 31 14 16,-5 8 15-16,-7 26 8 15,-6 0-1-15,-1-11-21 16,-2-8-11-16,3-28-9 0,2-13-1 15,1-21 15 1,-2-8 7-16,-3-12 4 0,-4-14-3 16,-3-6-19-1,-6-9-15-15,-12-4-16 0,0 4-5 16,-9 13-11 0,2 16-2-16,-6 21 0 15,1 11 2-15,0 10 7 16,4 1 3-16,18-4-17 0,10-5-65 0,22-6-283 15</inkml:trace>
  <inkml:trace contextRef="#ctx0" brushRef="#br0" timeOffset="44147.7509">15596 7458 758 0,'-9'-5'372'0,"-14"-5"-130"16,-6 2-49-16,-10 8-87 16,-2 1-30-16,1 7-49 15,3 7-15-15,13 2-20 16,7 3-6-16,15 0-3 16,9-2 1-16,13-6 9 15,8-4 5-15,9-1 7 16,1-2 3-16,-1-4 4 15,-5-2-2-15,-7-7-38 16,-3-4-18-16,-12-6-24 16,-1 0 1-16,-7-5 38 15,3 1 17-15,4 0 23 0,0 1 6 16,2 10 28-16,-3 4 10 16,7 16 8-16,0 12-1 15,12 13-26-15,6 9-8 16,-5 11-8-16,-2 5-3 15,-22 5 2-15,-7 2-1 0,-21-5 2 16,-3-5-1-16,-3-21 4 16,0-8-4-16,13-23-32 15,-2-15-8-15,13-18-27 16,3-14-1 0,10-13 15-16,7 0 3 0,12-1 15 15,1 5 2-15,3 8 13 16,-1 4 3-16,-5 8 7 15,-3 6 0-15,-6 10 2 16,-3 6-1-16,-6 6-8 16,1 1-3-16,-1 1-6 15,2 2-1-15,2 2 4 16,2 3 2-16,2-1 1 0,0 3 1 16,2 5 15-16,-1 3 16 15,-6 5 25 1,-3 1 7-16,-3 0-12 15,2 0-13-15,2-6-39 0,3 0-69 16</inkml:trace>
  <inkml:trace contextRef="#ctx0" brushRef="#br0" timeOffset="44404.1196">16176 7275 911 0,'4'15'352'16,"4"11"-224"-16,3 18-79 15,1 5 3-15,-4 0-3 16,-3-3-6-16,-5-11-18 15,0-8-6-15,0-8-18 16,-2-7-20-16,6-12-223 16</inkml:trace>
  <inkml:trace contextRef="#ctx0" brushRef="#br0" timeOffset="44859.3339">16365 7390 651 0,'-5'0'321'0,"-10"2"-120"15,-6 5-40-15,-5 13-55 16,-1 2-20-16,3 0-22 16,6 1-17-16,14-5-34 0,7 2-8 15,14-7-4-15,9 2 0 16,4-3 8-16,3-9 2 16,4-1-7-16,-6-7-3 15,3-8-41-15,-4 5-3 16,-7-8 9-16,-1 0 4 15,-9 4 41-15,-6-3 6 16,-3 12 7-16,0 2 8 0,-1 8 18 16,2 8 1-16,0 1 1 15,0 7-4-15,-5-7-11 16,-4 0-5-16,3-7-5 16,-2-4 2-16,4-5 3 15,1-8-3-15,4-2-12 16,2-5-11-16,2-6-14 15,4-1-4-15,2 3 3 16,3 6 3-16,-8 1 0 16,3 11-1-16,-2 8-2 15,-5 1 0-15,2 13 6 16,-5-1 3-16,-3-1 4 16,1 4 0-16,-1-5-1 15,-1 1 1-15,0-5-76 16,-1-5-110-16</inkml:trace>
  <inkml:trace contextRef="#ctx0" brushRef="#br0" timeOffset="45000.9844">16637 7190 1048 0,'-2'-3'498'0,"-7"-4"-202"0,4 9-193 16,1 6-60-16,4 14-44 15,0 1-76-15</inkml:trace>
  <inkml:trace contextRef="#ctx0" brushRef="#br0" timeOffset="45729.7959">17318 7300 1005 0,'-5'-2'426'0,"-3"-2"-260"15,2 8-60-15,0 15-73 0,3 10-22 16,4 16-12-16,7 2 1 16,9-1 0-1,9-5-1-15,7-15 4 16,3-5 3-16,-4-13 10 0,-3-9 5 16,-13-11 6-16,-1-7 0 15,-8-3-8-15,1 0-7 16,-8-2-10-1,-2 3-2-15,-6 4-14 16,-1 9-8-16,4 17-9 16,-1 7-1-16,9 12 8 0,-3-3 9 15,10-4 10 1,0-4 4-16,6-10 5 0,7-3 3 16,-1-8 3-16,3-6 3 15,-6-8 3-15,0-5 0 0,-3-3 0 16,-1-4-2-16,1-2-5 15,0 5-3-15,-1 6-4 16,1 10-4 0,1 15-7-16,1 8-1 15,1 13 4-15,-3 4 7 16,-9 5 23-16,-7-1 10 16,-9-9 6-16,-5-3-1 15,-1-11 0-15,2 2-67 16</inkml:trace>
  <inkml:trace contextRef="#ctx0" brushRef="#br0" timeOffset="46611.6598">18688 7337 473 0,'4'14'246'0,"2"10"-82"0,-13 10-11 16,-8 2-11-16,-12-2-24 16,-5-3-25-16,-4-12-23 0,3-6-6 15,6-7-20-15,5-8-5 16,6-16-8-16,6 1-6 16,6-12-16-16,2-1-9 15,10 6-14-15,4-4-4 16,1 12 5-1,5 8 3-15,-3 12 10 16,0 13 1-16,2 13 4 16,5 6 0-16,6 3 1 15,4-2 1-15,-1-7 0 0,-1-9 0 16,2-6-60-16,0-11-28 0,2-10-42 16,-3-8-1-1,-6-6 63-15,-3-2 30 16,-8-3 55-16,-3 4 13 0,-3-1 19 15,1 4 12-15,-5 10 2 16,3 7-5-16,-5 9-3 16,-2 3-11-1,-2 6-11-15,-1-1-4 16,-1 0-15-16,-2-3-3 0,3-5 1 16,1-5 3-16,-4-10-9 15,6-2-4-15,1-7-7 16,5 0-3-16,4-2 4 15,3-4 2-15,0-4-1 0,-6 0 5 0,8 8 22 32,-3 5 9-32,0 14 10 15,5 8 0-15,-11 12-18 16,-3 1-8-16,3 8-11 16,-6 2-7-16,7-3-2 15,-3-3-29-15,2-4-154 0,5-7-310 16</inkml:trace>
  <inkml:trace contextRef="#ctx0" brushRef="#br0" timeOffset="46921.049">19482 7458 559 0,'0'3'310'0,"1"1"-39"16,-4 3-127-16,2-7-3 15,0 0-2-15,-8 10-9 16,-44 30-30-16,26-31-24 0,-4-6-37 16,0-3-11-16,2-3-7 15,3-1-4-15,5-10-12 16,4-3-8-16,5-7-10 16,5-3-4-16,8 0-3 15,4-1-1-15,12 5-1 16,4 2-3-16,6 11 1 15,-2 9 0-15,-1 12 1 16,-2 9 3-16,-2 12 11 16,-3 1 4-16,-3 4 5 15,-3-2 2-15,-6-10-207 16</inkml:trace>
  <inkml:trace contextRef="#ctx0" brushRef="#br0" timeOffset="47097.0918">19379 7182 1141 0,'-2'-5'509'0,"-2"-7"-253"16,1 11-160-16,3 6-47 16,7 10-49-16,0 5-13 0,6 6-123 15</inkml:trace>
  <inkml:trace contextRef="#ctx0" brushRef="#br0" timeOffset="47524.8417">19659 7324 616 0,'1'8'281'0,"2"6"-84"16,7 11-118-16,0 10 2 15,3 4 12-15,-2-1-5 16,-2-4-18-16,0-7-7 16,2-13-14-16,1-3 1 15,3-11 17-15,-1-11 2 16,4-1-5-16,2-10-7 15,-2-5-25-15,-3 3-7 0,-5-4-11 0,-3 4-7 16,1 10-158 0</inkml:trace>
  <inkml:trace contextRef="#ctx0" brushRef="#br0" timeOffset="48145.9909">20007 7375 774 0,'7'0'277'0,"14"2"-221"16,8-1-37-16,15-1-3 16,-1 0 0-16,-1-4-2 15,-4 0 1-15,-16 1 7 16,-7-3 6-1,-14 3 6 1,-6 0-2-16,-12 3-8 0,-8 5-5 16,-8 6-2-16,-2 1 1 0,5 10 3 15,4 0-2 1,11 3-5-16,7 5-5 16,12-9 1-16,6 2 1 15,15-6 8-15,4-5 9 16,8-5 6-16,0-7 1 15,-1-8 0-15,0-5-6 0,-5-4-6 16,-3-4-2-16,-4 1-3 16,-8 0-2-16,-6 2-7 15,-7 4-8-15,-1 12-7 16,0 7 3-16,-1 15 15 16,3 6 11-16,-8 3 9 15,1 2-4-15,-1-9-10 16,3-3-3-16,1-10 0 15,0-6 7-15,2-9 8 16,1-4 0-16,8-6-3 16,0-8-7-16,2-1-12 15,4-3-3-15,3 3-5 16,6 7-1-16,1 5-3 16,0 6 6-16,-1 13 9 0,-5 4 5 15,-7 12 11-15,-4 5-1 16,-11 0-5-16,-2 3-2 15,-1-1 3-15,1-5-70 16,4-4-425-16</inkml:trace>
  <inkml:trace contextRef="#ctx0" brushRef="#br0" timeOffset="48533.7069">21010 7356 705 0,'-8'-4'344'16,"-8"-5"-131"-16,-1 3-49 15,-8 7-78-15,7 7-26 16,0 8-29 0,-1 6-10-16,16 8-9 0,-3 2 0 15,9 0 4 1,9-3 1-16,5-11 5 16,7-2 0-16,2-8 5 15,-2-8 7-15,-9-2 19 16,-6-4 18-16,-15-6 9 0,-12 1-7 15,-7-1-21-15,-2-3-23 0,1 5-12 16,7 2-80 0</inkml:trace>
  <inkml:trace contextRef="#ctx0" brushRef="#br0" timeOffset="48907.809">21162 7434 754 0,'8'-4'403'0,"7"-3"-97"16,-2 7-91-16,-4 8-87 0,-7 4-33 0,-7 8-32 16,-5 5-3-16,-4-3-14 31,0 1-10-31,6-8-14 15,4-5-7-15,4-7 0 0,4-3 2 16,8-9 2 0,5-4-1-16,5-4-6 15,2-7-6-15,-2 1-6 16,0-2-1-16,-4 2-4 16,4 9-2-16,-5 14-5 0,-2 7 2 15,-1 11 6-15,-1 4 4 16,-5 2 13-16,-1 2-1 15,-2-3 2-15,-2-1-1 16,1-4-6-16,-1-4-17 16,-3-2-153-16</inkml:trace>
  <inkml:trace contextRef="#ctx0" brushRef="#br0" timeOffset="49708.2405">22177 7243 826 0,'6'0'339'0,"8"7"-202"16,3 16-73-16,9 30-50 15,3 13 13-15,-7 14 27 16,-6-3 5-16,-22-11-3 15,-13-3-8-15,-12-16-56 16,-3-5-56-16,4-21-88 16,3-18-57-16,6-13-37 0,6-13 11 15,9-17 91-15,7-5 85 16,12-11 122 0,5-4 57-16,12-1 43 0,5 4-1 15,5 11-4-15,1 8-8 16,-7 16-38-16,-3 10-22 15,-6 12-33-15,-6 2-7 16,0 10-1-16,-3 4-2 0,-6 4-12 16,2 3-4-16,-7 3-13 15,4 3-4-15,-4-3-6 16,1 0-2-16,4-7-51 16,1-5-68-16</inkml:trace>
  <inkml:trace contextRef="#ctx0" brushRef="#br0" timeOffset="50028.8938">22891 7354 636 0,'3'5'282'0,"-3"6"-109"16,2 7-37-16,-5 7-7 0,-6-2-5 15,-8-1-27-15,-1-4-21 16,-8-3-31-16,-2-3-6 15,-2-9-11-15,0-4-4 16,6-14-34-16,1-3-27 16,8-8-33-16,7-2-6 15,6-2 22-15,8 1 15 16,11 8 20-16,3 8 5 16,4 13 15-16,4 7 15 15,-2 15 31-15,-1 10 13 0,0 12 24 16,-5-1-4-16,-1 1-15 15,5-5-15-15,-5-13-49 16,3 0-72-16</inkml:trace>
  <inkml:trace contextRef="#ctx0" brushRef="#br0" timeOffset="51362.9392">2105 8718 819 0,'-9'-6'381'0,"-7"-3"-156"0,-8 3-45 16,-1 6-78-16,-8 1-28 15,8 11-56-15,9 4-19 16,5 4-24-16,16 5-6 16,3 2 2-16,12-2 5 15,6 0 13-15,1-5 5 16,0-9 9-16,-7-4 2 16,0-6 5-16,-12-1 11 0,-10-1 0 15,-7 1 0-15,-20 0-3 16,-1 6-11-16,-11 3-5 15,-2 3-2-15,9 4-7 16,4-2-5-16,18 8-8 16,8 0 0-16,16 0 4 15,9 2 8-15,12-6 9 16,4-3 4-16,0-3 7 16,-1-7-2-16,-8-6 7 15,-11-9-18-15,-3-10-332 16</inkml:trace>
  <inkml:trace contextRef="#ctx0" brushRef="#br0" timeOffset="51508.2748">1859 8497 1126 0,'-5'-3'460'0,"-4"-2"-301"0,4 2-74 15,6 6-88-15,4 3-18 16,7 3-118-16,4 6-108 15</inkml:trace>
  <inkml:trace contextRef="#ctx0" brushRef="#br0" timeOffset="51664.5495">2155 8738 548 0,'10'20'303'0,"13"30"-56"16,2 2-83-16,-6 0-104 15,0-5-12-15,-2-14-21 16,-3-8 1-16,-1-16 23 15,-13-8 8-15,17-17 2 16,4-7-3-16,3-13-28 16,9-3-39-16,-15 1-237 15</inkml:trace>
  <inkml:trace contextRef="#ctx0" brushRef="#br0" timeOffset="51977.6714">2782 8818 596 0,'1'14'363'0,"-6"20"-29"0,-1 1-91 16,-22 8-126-1,-6-6-34-15,-10-8-47 0,0-6-10 16,14-19-32-16,1-4-42 16,15-4-81-16,3-9-9 15,5-2 14-15,7-8 34 16,10-7 79-16,2 5 27 15,7 3 57-15,2 14 31 16,0 12 48-16,5 11-3 16,2 12-12-16,6 6-11 0,-6-3-29 15,-13-1-15-15,20-7-29 16,-4-6-17-16,7-4-55 16,14-8 476-16</inkml:trace>
  <inkml:trace contextRef="#ctx0" brushRef="#br0" timeOffset="52531.6988">4132 8791 507 0,'-3'19'279'0,"-9"15"-67"16,-10 13-41-16,-3 4-27 15,-14-3-53 1,4-6-37-16,-3-18-21 16,-2-13 1-16,8-11-1 0,0-7-5 15,10-6-24-15,12-2-12 16,8-6-17-16,6 1-1 0,14 3-3 16,0 4 2-16,14 13 14 15,0 9 7 1,1 13 26-16,3 7 8 0,-6 5-2 15,-4-3-3-15,1-2 8 16,-1-4-65 0</inkml:trace>
  <inkml:trace contextRef="#ctx0" brushRef="#br0" timeOffset="52727.67">4291 8801 1109 0,'0'8'428'0,"0"7"-258"16,3 27-142-16,4 7-18 16,8 15 11-16,3 7 0 0,2 5 7 15,-3 4-2-15,-8 2-4 16,-4-10-3-16,-4-17-17 16,2-8 9-16,-2-23-173 15</inkml:trace>
  <inkml:trace contextRef="#ctx0" brushRef="#br0" timeOffset="52869.0688">4419 9087 880 0,'13'0'311'16,"15"-2"-267"-1,-4-5-19-15,6 3-8 0,1-3-6 16,8 0-71-16</inkml:trace>
  <inkml:trace contextRef="#ctx0" brushRef="#br0" timeOffset="53151.9461">5023 8898 594 0,'-8'11'408'0,"-3"9"-19"0,-12 3-169 15,-4 5-48-15,-6-2-101 16,-3-3-23-16,-3-7-25 15,0-8-5-15,2-6-10 16,8-6-14-16,7-3-35 16,5-2-12-16,12-4-10 15,1-4 1-15,7 0 20 16,2 2 7-16,14 1 12 16,5 9 10-1,9 8 16-15,7 5 9 0,-3 12 6 16,-5 4 0-1,-4 3-8-15,-5 4-1 0,-10 0-36 16,-2 1-96-16</inkml:trace>
  <inkml:trace contextRef="#ctx0" brushRef="#br0" timeOffset="53324.4629">4802 8536 1320 0,'-2'1'510'0,"1"0"-380"16,4 7-84-16,12 11-65 15,5 6-27-15</inkml:trace>
  <inkml:trace contextRef="#ctx0" brushRef="#br0" timeOffset="54036.9695">5104 8492 531 0,'-1'-1'234'16,"2"-1"-125"-16,8 2-54 15,13 5-21-15,10 2 0 16,10 1 9-16,9-2 1 16,-2-5-4-1,-4-2-7 1,-14-6-4-16,-18-1 7 16,-7 3 2-16,-13 0-7 15,-7 1-4-15,-10 4-16 16,-6 1-9-16,3 13-5 15,7 4-5-15,9 7-7 16,8 6 0-16,13 6 2 16,11 1 3-16,8-1 10 15,5-1 1-15,-6-8 4 16,-4-2 0-16,-12-11 3 16,-7-3 5-16,-8-2 3 0,-10-6 1 15,-11 2-3-15,0-1-6 16,3 5-15-16,5 6-6 15,18 19-10-15,6 6-1 16,13 13 9-16,5 5 3 16,-6 7 11-16,-2-1 0 15,-18 3 38-15,-8-10 9 0,-14-14 13 16,-7-7 13 0,-10-30-15-16,1-7-3 0,4-24 0 15,5-12-9-15,18-8-21 16,10-1-9-16,14 4-25 15,10 4-6-15,16 11-8 16,3 8-1-16,5 9 14 16,-3 7-75-16</inkml:trace>
  <inkml:trace contextRef="#ctx0" brushRef="#br0" timeOffset="54220.0015">5762 8936 944 0,'-2'6'422'0,"0"3"-148"16,-4 13-163-16,-6 8-36 15,-7 5-7-15,2 5-20 16,6-1-31-16,4-5-8 16,15-7-61-16,4-7-91 0</inkml:trace>
  <inkml:trace contextRef="#ctx0" brushRef="#br0" timeOffset="55123.167">6448 8973 770 0,'3'3'300'0,"1"4"-166"0,14 2-106 15,9 2 6-15,14-4 0 16,5-4-9 0,-3-3-8-16,-3-2 0 0,-15 0 1 15,-9-3 5 1,-15 3 5-16,-5-3-5 0,-17 8-8 15,-6 6-6 1,-7 4-5-16,-1 6 2 0,11 2-2 16,8 2-4-16,16 4-10 15,10 2-4 1,19 3 4-16,3 0 1 0,18-7-13 0,5-3-5 31,9-12 2-31,-5-6 2 16,-6-10 13-16,-10-6 0 0,-9-10-1 15,-1-2 4-15,-14-2 15 16,-3 0 23-16,-16 6 62 16,-5-1 23-1,-12 6 27-15,-4 1 0 0,-8 4-46 16,-1 2-25-16,5 3-44 16,0 6-21-16,11 8-24 15,-1 5-8-15,7 6-6 16,7-1 3-16,3 6 6 15,8 1 4-15,6-5 7 16,-2-3 2-16,9-11 4 16,4-7 2-16,3-11 3 15,3-4 3-15,-9-6 0 16,0 2 2-16,-14 2 5 16,-4 2 4-16,-6 7 8 15,-8-1-3-15,0 9-10 0,-1 0-6 16,3 8-11-1,2 5-4-15,4 4-4 16,6 4 2-16,9-1 4 0,4 1 3 16,0-6 11-16,11-4 9 15,4-11 28-15,0-6 20 16,7-10 31-16,-15-4 4 16,-9-5-3-16,-4-1-13 0,-13 1-24 15,-6 0-12-15,-14 4-26 16,0 5-53-16,0 3-56 15</inkml:trace>
  <inkml:trace contextRef="#ctx0" brushRef="#br0" timeOffset="55643.8919">8232 9081 512 0,'3'0'299'15,"10"-8"-6"-15,4-5-123 16,11-2-49-16,1-11-13 15,-3-9-21-15,-2-4-14 0,-3-4-13 16,-5 1 1-16,-8 7 7 0,-1 8 0 16,-8 10-5-1,-3 9-16-15,-4 28-33 16,-5 13-12-16,1 30-14 16,8 14 6-16,5 7 6 15,8 0 0-15,6-9 0 16,1-7-1-16,8-19-21 15,5-13-36-15,6-25-93 16,-2-11-174-16</inkml:trace>
  <inkml:trace contextRef="#ctx0" brushRef="#br0" timeOffset="56076.1562">8956 9019 518 0,'0'-8'306'16,"-2"-9"-20"-16,-2-2-47 0,-4-6-63 0,-5-3-25 15,-3 4-50-15,-3 3-25 16,0 12-36 0,-7 8-17-1,-2 10-22-15,-3 7-6 16,0 11-12-16,6 0-5 0,7 7-1 15,10-3 0-15,11-4 6 16,8 1 5-16,10-13 7 16,5-2 2-16,-4-11 5 15,0-2 3-15,-5-4 5 16,-3-6 0-16,4 0-1 16,3 2 2-16,3 8 4 15,2 8 3-15,-1 12 7 16,-5 0 1-16,-8 11-3 15,-4 3-1-15,-14 5 0 16,-11 1 1-16,-7-2 5 16,-3-5 2-16,0-9 3 15,4-7 0-15,-1-18-2 16,2-7-12-16,0-16-115 16,3-5-78-16</inkml:trace>
  <inkml:trace contextRef="#ctx0" brushRef="#br0" timeOffset="56469.3742">9472 8926 527 0,'-4'-11'340'0,"-9"-12"11"16,-3 6-103-16,-9 11-79 16,0 6-39-16,-1 16-58 15,-2 7-24-15,5 12-35 16,-1 5-7-16,4 11-9 16,8 1-3-16,13 7 3 15,4-4-4-15,13-3-3 16,4-7 3-16,5-15 4 15,4-7 0-15,5-23 14 16,1-6 10-16,-7-16 23 0,-8-8 25 16,-16-6 40-16,-11 1 4 15,-23-2-12-15,-6 6-21 16,-11 8-53-16,1 9-18 16,1 14-18-16,2 5-57 15</inkml:trace>
  <inkml:trace contextRef="#ctx0" brushRef="#br0" timeOffset="56976.2705">9944 8972 894 0,'-14'-7'409'16,"-17"-5"-181"-16,-4 6-56 16,2 10-88-16,-1 6-32 15,6 12-50-15,1 5-13 16,3 8-6-16,7 5-1 16,13 7 4-16,8 5 4 15,17 0 0-15,9-3 0 16,6-13 5-16,6-8 4 15,10-17 4-15,1-11 10 16,-12-19 11-16,11-8 8 16,-20-16 49-16,-9-4 28 15,-10-2 30-15,-28-5 3 0,-26 0-35 16,-11 7-29-16,-6 4-43 16,0 5-14-16,26 16-69 15,9 5-78-15</inkml:trace>
  <inkml:trace contextRef="#ctx0" brushRef="#br0" timeOffset="57470.7665">9968 9033 970 0,'-10'4'423'0,"-15"10"-217"15,0 7-58-15,-6 10-70 16,3 5-22-16,6 9-34 16,3-3-10-16,5 1-87 15,2-1-113-15</inkml:trace>
  <inkml:trace contextRef="#ctx0" brushRef="#br0" timeOffset="57889.9497">10370 9365 1065 0,'-4'2'524'0,"0"2"-156"0,1 2-133 15,-2-3-102-15,2-2-36 16,2 1-50-16,-1-3-17 15,1 0-147 1,1 0-483-16</inkml:trace>
  <inkml:trace contextRef="#ctx0" brushRef="#br0" timeOffset="359903.017">14900 3474 918 0,'-10'15'394'0,"-15"19"-210"15,-5 10-20-15,-8 16-62 16,-1 7-27-16,1 9-40 16,6-1-24-16,4-15 0 15,6-14 2-15,8-27 6 16,6-10-3-16,11-21-6 16,4-8-6-16,8-18-9 15,1-7-2-15,2-10 4 16,2-1 3-16,4 3 1 15,-6 2 0-15,3 14 1 0,-4 9 2 16,-8 10 1-16,-3 9-2 16,-4 9 5-16,-1 7 3 15,-1 16 0 1,3 9 4-16,10 19-5 0,4 0-4 16,16 16-2-16,1 0 0 15,8-10 0-15,-2-1 3 0,-5-24 6 16,-5-6-35-16,-13-11-135 15,-6-11-138-15</inkml:trace>
  <inkml:trace contextRef="#ctx0" brushRef="#br0" timeOffset="360045.3309">14682 3836 985 0,'8'0'418'0,"16"0"-229"16,14 0-54-16,13 0-46 0,6 1-25 15,-2 5-19-15,-5 0-86 16</inkml:trace>
  <inkml:trace contextRef="#ctx0" brushRef="#br0" timeOffset="360943.0747">21356 3599 667 0,'-1'-8'385'0,"0"-6"-53"15,0 9-90-15,-7 7-105 16,4 12-38-16,-2 16-50 15,3 5-13 1,6 21-18-16,4 3-5 0,2 3-5 16,2-3 1-16,-2-16 5 15,-2-6-34-15,-5-17-116 16,-3-5-96-16</inkml:trace>
  <inkml:trace contextRef="#ctx0" brushRef="#br0" timeOffset="361365.9931">21174 3623 753 0,'0'-8'345'0,"5"-11"-154"0,6 2-37 16,20-8-49-16,14 5-20 15,15 0-24-15,9 5-14 16,3 13-20-16,-12 3-8 15,-14 13-10-15,-15-2 0 16,-24 9 3-16,-7 3 2 16,-24 3 8-16,-4 5 2 0,-7-8 3 15,1-5 2-15,8-11-3 16,1-6-3 0,15-4-15-16,6-3-10 0,12-2-17 15,12 2-5-15,17 5-1 16,9 2 6-16,9 12 8 15,3 3 5-15,-17 7 9 16,-8 5 1-16,-24 8 5 16,-15 1 2-16,-20 3 4 15,-16-1 5-15,-14-12 6 16,-3-7 1-16,7-17-3 16,4-9-5-16,15-9-11 15,3-5-18-15,11 5-58 16,5 1-50-16,3 6-184 15</inkml:trace>
  <inkml:trace contextRef="#ctx0" brushRef="#br0" timeOffset="363786.8859">16105 2721 592 0,'16'1'239'0,"31"1"-135"0,17 1-3 16,39 1-9-16,15 0-13 15,9 1-32-15,-2 0-12 16,-21-2-8-16,-14-1-53 0</inkml:trace>
  <inkml:trace contextRef="#ctx0" brushRef="#br0" timeOffset="364223.0935">16335 2524 727 0,'1'4'335'16,"-1"0"-145"-16,-12 14-61 16,-14 8-14-16,-17 1-40 15,-8 5-29-15,-1 0-25 16,-1-2-9-16,6-6-14 15,10-5-5-15,13-8-5 16,12-5-2-16,20-5 0 16,11-1 4-16,14 7 9 15,12 4 6-15,13 16 10 16,2 5 1-16,0 0 2 0,-10 0-3 16,-12-4-48-16,-8-6-179 15</inkml:trace>
  <inkml:trace contextRef="#ctx0" brushRef="#br0" timeOffset="364891.506">15755 2493 476 0,'0'-6'280'0,"0"-7"-44"16,-6 2-85-16,-1-2-27 0,-8-3-24 16,-3 5-10-1,-4 0-16-15,-1 2-9 16,-2 9-26-16,1 0-13 0,0 15-19 16,2 3-8-16,6 5-10 0,2 2 0 15,14-4 0 1,2-1 3-16,11-2 3 15,5-5 3-15,4-7 2 16,0-6 0-16,2-7 1 16,-1-1 1-16,-3-7 1 15,-4-1 1-15,-6 3 0 16,-3 3 0-16,-4 8-2 16,-1 8-1-16,-3 8 8 15,1 4 3-15,2 4 2 16,4-2 0-16,9-2-7 15,2-3-3-15,3-10-62 16,-2-5-80-16</inkml:trace>
  <inkml:trace contextRef="#ctx0" brushRef="#br0" timeOffset="365326.7282">15556 2243 779 0,'3'-2'330'0,"9"-4"-180"16,9 2-34-16,6-2-42 16,8 3-17-16,11 0-29 15,0 2-9-15,4 2-11 16,-3 3-2-16,-10 3-5 15,-7 0-5-15,-10 1-32 16,-9 0-29-16,-14-5-57 16,-7-2-12-16,-9-2 6 0,-3-5 28 15,-2-4 63-15,1-2 23 16,3-2 33 0,5 0 13-16,10 6 21 0,4 1 8 15,7 6 3 1,6 1-1-16,6 3-9 0,4 3-8 15,2 4-5 1,-3 3 13-16,-7-1 28 0,-7 5 16 16,-10-1 14-16,-5 0-19 15,-6-1-36-15,-2-4-22 0,2-4-45 16,2-1-81 0</inkml:trace>
  <inkml:trace contextRef="#ctx0" brushRef="#br0" timeOffset="377170.4412">19593 4181 167 0,'3'-4'143'0,"4"-2"58"0,-3-2 0 15,-4 0 1 1,-4 0-4-16,-7 0-22 0,1 1-12 0,-7-2-29 31,3 4-10-31,-5-2-22 16,-2 1-19-16,4 5-32 15,-2 1-13-15,7 5-24 16,2 5-8-16,5 3-11 16,5 3-6-16,9 2-1 0,2-1 2 15,3-5 5 1,4-1 3-16,-1-8 3 16,5-1 3-16,1-3 3 0,-4-7 3 15,-3 0 6-15,-6-7 4 16,-10-2 4-16,0 5 3 15,-10 0 12-15,-3-1 4 16,-3 7 1-16,-4-1-4 0,2 5-20 16,2 7-9-16,4-1-12 15,4 4-4-15,1 4-5 16,4 0-2-16,3 3 1 16,1-2 2-16,9 1 2 15,4-5 3-15,-2-3 3 16,3-3 0-16,3-3 4 15,-2-2 1-15,4-5 3 16,-4-2 1-16,-6-4 4 16,-2 1 2-16,-8-2 1 15,-5-1 1-15,-9 2-2 0,-2 0 3 16,-4 8 0-16,2 5-1 16,-2 2-2-16,3 7-5 15,3 4-6 1,0-4-3-16,10 8-3 15,-1-2-1-15,7 0 0 0,10 4 0 16,2-8 1 0,3 1 2-16,4-6 0 0,-4-4 1 15,3-4 3-15,0-2 1 16,-4-7 2-16,-2-2 2 0,-8-4 4 16,-6-3 0-1,-5 5 1-15,-6 0 0 16,-6 6-6-16,-4 1-1 15,-1 7-1-15,-1 3-1 16,3 11 0-16,1 3-1 16,9 1-3-16,7 2-1 15,4-4-1-15,3 1-1 16,6-5 2-16,1-2 0 0,7-6 2 16,3-3 1-16,-4-6 1 15,-2-4 1-15,-4-4 3 16,0 1 2-16,-11-4 3 15,-3 5-2-15,-7 3-2 16,-4 3-2-16,0 6-5 0,-4-1 1 16,9 6-1-16,-1 2-1 15,2 0 0-15,6 2-1 16,0-2 0 0,2 0-1-16,9-2 1 15,4 1 1-15,-1-6 2 0,3-3 0 16,-7-7-1-16,-3-2 0 15,-1 1-3 1,-1 0-10-16,-1 7-66 16,2 6-39-16,-4 6-101 0,0 3-83 0</inkml:trace>
  <inkml:trace contextRef="#ctx0" brushRef="#br0" timeOffset="379095.0076">19573 4206 494 0,'-5'-3'254'0,"4"0"-57"0,0-1-22 16,0 4-27-16,1-1-16 0,0 1-30 16,0 0-11-16,0 0-19 15,0 0-8-15,0 0-20 16,0 0-9-16,-2 0-15 15,1 0-7-15,0 0-6 16,0 0-4-16,0 0-6 16,0 0-6-16,-1 0-22 15,1 0-16-15,0 0-18 16,0 0-3-16,0 0 10 16,0 0 14-16,0 0 19 15,-1 0 9-15,1 0 10 0,0 0 3 16,0 0 3-16,0 0 0 15,0 0 5 1,-1 0 3-16,1 0 9 16,0 0 9-16,0 0 17 15,0 0 7-15,0 0 11 16,1 0 0-16,0 0-8 16,0 0-5-16,0 0-10 15,0 0-5-15,0 0-7 16,0 0-2-16,0 0-4 15,0 0 1-15,0 0 2 0,0 0 0 16,-1 0 0-16,1 1-1 16,0 6-6-16,0-2-3 0,0 0-3 15,0 1-2-15,0 0 0 16,0 0 0 0,0 1 2-16,0-4 1 15,0 7 3-15,4 30 0 16,-3-30 2-16,-2 3-1 15,-5-1-2-15,4-2-1 0,1 4-4 16,2-2-1-16,5 2-3 16,-4-1 0-16,0 1 1 15,-4 0-1-15,2 2 1 16,-1-1 1-16,0 1 0 16,1-3 0-16,-4 0-1 15,4 2 0-15,0-1-1 16,0 1-1-16,2-3 0 15,3 0-1-15,-5-1 1 16,0 1-1-16,0 0 1 16,-1 2 1-16,1 1 0 15,4-1 0-15,-3 2 0 16,-2-3 0-16,-2 0 0 0,0 3 1 16,-1-1-1-16,4 3-1 15,0-2-1-15,2 5 1 16,1 1-1-16,-3 1 0 15,1 3 0-15,-1-1 0 16,1-1 1-16,2 0-3 0,-1-3-1 16,3-2 0-16,-8 0-1 15,0-1 3-15,3-1 1 16,-4-2 0-16,7 5 0 16,1-2 1-1,-4 0 0-15,-2-2 0 0,-3 1 2 16,3 2-1-16,-1 0 0 15,3 4 0-15,-4 1-1 16,3 1 0 0,1 0-1-16,-1 0 1 0,3 2-1 15,-4-1-1-15,4-1 1 16,-2-1-1-16,1-3 1 16,3-4 0-16,-3 1 0 15,1 2 2-15,-3-4-2 0,-1 2 1 16,-5 2-1-1,4 1 0-15,-3 4 0 16,3-1 1-16,2 4 0 0,-1-3 0 16,1-2 0-16,-2 4-1 15,-1-5 0-15,4-1-1 0,3-1 1 16,-1-1 0 0,3 0 0-16,-5 2 0 15,1 2-1-15,-1 3 1 16,1 0 0-16,-1 1-1 15,-7-4 1-15,4-6 0 16,-2 0-1-16,8-3 2 16,0 2-2-16,2 0 1 15,-4-4-1-15,-2 3-1 16,-4-4 1-16,2 4 1 0,-2-3-1 0,4-2 1 16,-1-3 0-16,2-1 1 15,0 0 0-15,0-2-1 16,0 1 0-1,0 2-1-15,-2 2 1 16,4 1-2-16,-1 2 1 16,-4-4 0-16,2-2 1 0,-2-4 2 15,-1-2 4-15,3-1 4 16,0 0 2-16,0 0 0 16,-7-2 0-16,-7-7-3 15,-28-26-5-15,28 34-2 16,4 0-4-1,3 2-2-15,3 0-1 0,3-3 1 16,2 2-1-16,0 0-1 16,0 0 1-1,0 0-1-15,0 0 3 16,0-1 1-16,0 1 0 16,0 1 1-16,0 0 1 0,1 0 0 15,10 6-1-15,30 34 0 16,-30-32-1-16,2-1 0 15,-3-5 1-15,1-2 0 16,-1-3 0-16,-2-3 2 16,3-3 2-16,-1-2 0 15,0-4 3-15,2 1 3 0,-6-1 1 16,1 3 0-16,-4 3-3 16,3 3 1-16,-4 6-99 15,-3 0-51-15</inkml:trace>
  <inkml:trace contextRef="#ctx0" brushRef="#br0" timeOffset="379940.8245">19492 6378 810 0,'0'-3'405'16,"-1"-1"-119"-16,4 4-134 0,-3 0-32 0,0 0-37 16,1 0-18-16,6 18-26 15,28 32-6-15,-33-23-13 16,4-1-5-1,-5-11-4-15,-4-3-2 16,3-10 1-16,3 0 1 16,1-9 0-16,4-9-4 15,-1-6-3-15,-1-9-2 16,12 7 1-16,-1 3 4 16,4 6 9-16,-3 5 0 15,-2 6 2-15,3 4 0 0,-4 12-5 16,0 1-1-16,-5 6-2 15,-2-2-2-15,-5-2-1 16,-2-1-1-16,-2-2-1 16,-2-3 0-16,3-6-1 15,3-3-1-15,6-9-3 0,1-7 0 0,4-5-1 16,2 3-1 0,1 4 0-1,0 6-1-15,-2 10-1 16,0-1 2-16,-6 8 2 15,-1 4 3-15,-5 0 2 16,-3 4 0-16,1 0-2 16,2-2-2-16,-1-5-27 15,1-6-41-15,4-2-127 16,0-2-134-16</inkml:trace>
  <inkml:trace contextRef="#ctx0" brushRef="#br0" timeOffset="380514.2553">20090 6555 448 0,'5'-4'255'0,"2"-4"-53"0,1-1-66 16,0 0-15-16,0 2-8 15,-2 0-3-15,-2-3 1 16,-3-5-2-16,-3-1-7 16,-4-1-2-16,-2 4-5 15,-2 4-4-15,-6 3-14 16,1 2-12-16,-7 3-25 16,3 4-9-16,2 9-20 15,-2 2-6-15,9 5-5 16,1 2-3-16,6-1-5 15,5 0 0-15,6-2 1 16,0-9 2-16,9-4 5 0,4-3 0 16,-1-10 5-16,1-3 1 15,-4-5 3 1,-7-6 2-16,-3 3 0 16,-1 4 0-16,-4 7-4 0,1 4-5 15,-1 5-3 1,1 4-2-16,3 6 1 15,1 6 0-15,0 4 2 0,1 4-2 16,-1 10-1-16,-3 1 0 16,-4 3 3-16,-4 0 4 15,-12-11 8-15,-2-2 2 16,-3-6 4-16,-1-4 3 16,0-6-1-16,-1-4-2 15,8-7-4-15,-1-6-6 16,6-5-16-16,5 0-19 0,5-8-69 15,5-3-47-15,8-7-284 16</inkml:trace>
  <inkml:trace contextRef="#ctx0" brushRef="#br0" timeOffset="381024.5246">20001 6237 917 0,'-4'-1'457'0,"-4"0"-163"15,4 0-117-15,4 1-38 16,11-3-69-16,5 0-24 15,8-1-29-15,5 2-1 16,3 2-1-16,0 5-4 16,4 2 0-16,1-1-3 15,-4 3-3-15,-4-5 0 16,-8-2-1-16,-6-2 1 16,-9-2-5-16,-3-4-5 0,-6-2-6 15,-6-3 0-15,-4-3 4 16,-3-2 4-16,3-1 1 15,4 3-3-15,4 3-4 16,5 6-5-16,3 6-4 16,6 2 3-16,3 6 7 15,3 3 8-15,0 5 21 16,-4 3 10-16,-8 4 26 16,-4 3 13-16,-9 0 6 15,-38-5-243 32,2 1 166-47</inkml:trace>
  <inkml:trace contextRef="#ctx0" brushRef="#br0" timeOffset="382572.7077">19518 2403 181 0,'3'-7'130'15,"-2"-1"21"1,-1-2-17-16,-2-1-12 0,2 6-1 16,1 3-4-1,-1 2-2-15,0 0-6 16,0 0-4-16,0 0-8 15,0 0-4-15,0 0-14 16,-1 10-9-16,-1 2-16 16,-1 29-9-16,1-26-14 15,2 0-4-15,0 5-2 0,-3-3 0 16,7 2 0-16,-4-3 1 16,0 0-3-16,1 0-4 15,-3 1-7-15,0 3-3 16,2 0-2-16,2 1-1 0,-2 0-1 15,3 2 1-15,-6 0-1 16,-2-2-1 0,4 4 0-16,-1 0-1 15,2 0 0-15,5 3 0 0,-1-4 0 16,0 2 1-16,0-1 0 16,-4-5 1-16,0 2 1 15,-1 0 1-15,0 1 1 16,-2 0 3-16,-1 0 4 15,0-1 2-15,4-1 1 16,-1 0-1-16,7 1-5 16,-6-3 0-16,0 4-2 0,2 0-2 15,-9-1 2-15,5 6 1 16,-7 3 4-16,4 0 0 16,7 5 1-16,-1-3-3 15,4-3-4-15,-4-3-2 16,-2-6-2-16,1-1 1 15,-2-5 0-15,-1 1 0 16,2 2 0-16,1 0-1 0,-1 1-2 16,1 0 1-16,-2-1-2 15,0-7 0-15,0 5-1 16,0-1 0-16,4 0 0 16,0 1 1-16,1 2-1 15,3 1 1 1,-6 2 0-16,2 3 0 15,0-1 2-15,-2 0-2 16,-3-2 1-16,3 1 0 0,-6-4-1 16,-1 0 0-16,8-1-1 15,-2 0 0-15,4 3 1 16,-1-6-2-16,1 5 2 16,0-3-1-16,-5-3 1 0,2 3 0 15,-5-6 0-15,4 2 0 16,-4-1-1-1,-2 1 1-15,9 2 0 0,-2-2 1 0,3 3 0 16,4-4 1-16,-7 0 1 16,0-2 0-16,-4-1 1 15,1 0-1-15,0-5-64 16,2-3-70-16</inkml:trace>
  <inkml:trace contextRef="#ctx0" brushRef="#br0" timeOffset="383366.5802">19517 2322 479 0,'0'-5'256'16,"4"-5"-55"-16,-2 3-23 15,-3 4-36-15,1 1-18 0,-1 2-33 16,0 0-15-16,-1 0-27 16,1 7-6-16,-2 13-7 15,-12 29-4 1,1-28-12-16,0 2-4 0,-5-1-5 15,-1-1-1-15,0-3-4 16,0-3 0-16,2-1-1 16,6-6-1-16,5-8 4 15,2-1 0-15,10-7 1 16,2-1-1-16,6-3-4 16,7-5 1-16,0-6-2 0,4-1 0 15,-1-3 2-15,-5 3-1 16,-5 3 2-1,-6 5 1-15,-5 3 0 16,-1 7 1-16,1 4 1 0,-2 1 0 16,0 1 0-16,0 0-1 15,0 0-3 1,3 19-2-16,12 31-1 16,-6-25-1-16,7-5 0 15,1-2 0-15,3-7 2 16,4-2-23-16,-3-3-179 0</inkml:trace>
  <inkml:trace contextRef="#ctx0" brushRef="#br0" timeOffset="383852.172">19842 2380 513 0,'5'0'286'0,"6"0"-45"0,6 0-33 15,-2 10-54-15,-2 4-10 16,-4 5-27-16,-8 7-17 15,-5 0-31 1,0-2-18-16,-1-2-23 16,-1-7-8-16,6-2-8 0,0-8-1 15,0-8 4 1,8-1 0-16,-2-14-1 16,8 1 0-16,-1-7-7 15,-3-7-1-15,5 3-2 0,-6-2-1 16,5 8 3-16,1 5 3 15,-6 12 5-15,4 4 0 16,-5 12 1-16,2 7-2 0,3 4-3 16,-1 2 0-16,0 0-3 15,-4-2-2-15,-1-4 1 16,-6-1 1 0,-2-3 1-16,0-1-7 0,-5-1-95 15,4 1-69-15</inkml:trace>
  <inkml:trace contextRef="#ctx0" brushRef="#br0" timeOffset="384361.2289">19845 2204 730 0,'-8'0'402'0,"-7"0"-101"0,11 0-119 16,4-2-48-16,13 2-67 15,4 1-26-15,12 1-14 16,9 2-2-1,0 1-8-15,2-2-4 16,-3 0-5-16,-7-1-1 16,1-2 1-16,-6-3 1 15,-8-1-2-15,-4-2-5 0,-9-6-10 16,-4 2-4-16,-7-6 2 16,-3-1 3-16,-3 2 7 15,2 0-1-15,6 8-4 0,4 3-5 16,1 4-5-16,3 3-2 15,-3-3 4-15,0 0 5 16,0 1 18-16,4 14 11 16,30 34 21-16,-34-29 16 15,-5-1 7-15,-1 0 0 16,-2-5-15-16,1-2-15 16,3-4-20-16,1 1-11 0,3-5-154 15,1 3-142-15</inkml:trace>
  <inkml:trace contextRef="#ctx0" brushRef="#br0" timeOffset="385683.9754">18326 4060 392 0,'-1'2'231'0,"0"-1"-21"0,-1-1-35 15,2 0-53-15,0 0-25 16,0 0-35-16,0 0-9 16,0 0 2-16,0 0 9 15,0-1 12 1,8-1 1-16,4 1-10 0,28-3-8 0,-26 5-13 16,-1-1-5-16,1 1-7 15,1 1-3-15,-2-2-4 16,-2-1-2-16,2-1-5 15,0 2-3 1,-1-1-5-16,2-2 0 16,-1 3 1-16,0-1-1 15,-1 1 0-15,-1 0-1 16,-1 2-3-16,2 1-1 16,4 1-2-16,-1 0-1 15,2-3 0-15,1 1-1 16,0-1 0-16,0 2 0 15,-2 0-1-15,0 0 0 0,-4-2 2 16,0 0-1-16,0 0 1 16,-1 1-1-16,0-2-1 15,3 0 0-15,-3-1 0 16,3-2-1-16,5 3 1 0,-5 0-1 16,3 1-1-16,2 1 1 15,1 3-1-15,1-2 1 16,-2 2 0-1,-1-5-1-15,-3-1 1 16,1-2 0-16,-3 1 0 16,0 2 0-16,-1 0-1 15,-4 0 1-15,6 0 0 16,1 2 0-16,-3-2 0 16,6 3-1-16,-4 1 0 15,1 1 0-15,1 2 1 16,-2-4-1-16,-2-3 2 0,1 0-1 15,2-1 0-15,2 1 1 16,0-1-1-16,0 1 0 16,-2 2 0-16,-4-1-1 15,3 3 1-15,-2 1 0 16,1-3 0-16,1-1 0 0,1 1-1 16,4-2 0-16,-2 5 0 15,0-2 0-15,-2 0 1 16,2-1 1-16,-3-1-1 15,0 0 0-15,0 2 0 16,-5 0-1-16,2-2 0 16,0 0 1-16,-2 3-74 15,1-3-116-15</inkml:trace>
  <inkml:trace contextRef="#ctx0" brushRef="#br0" timeOffset="386380.3888">18476 3902 644 0,'1'-1'302'16,"7"1"-120"-16,-2 0-24 16,-5 4-39-16,2 4-12 15,-7 0-18-15,0 5-9 16,-7-1-20-16,-4 2-13 0,-12 0-22 16,-8 1-4-16,-9-1-7 15,-2-2-2-15,3 3-4 16,8-4-3-1,7-1-3-15,7-2-2 0,12-4-5 16,2-2 1-16,8-2 2 16,5 0 3-16,7 0 4 15,5 1 5-15,5 5 12 16,4-1 3-16,6 7 2 16,2 3-1-16,2 4-12 15,-5-1-1-15,-4-1-4 16,-5-3 0-16,-7-7-44 15,-4-3-77-15</inkml:trace>
  <inkml:trace contextRef="#ctx0" brushRef="#br0" timeOffset="386865.6631">18019 3613 372 0,'2'6'251'15,"4"4"12"-15,2-1-97 16,4-2-16-16,4-3-9 16,2-2-11-16,4-4-9 15,0-4-7-15,-5-5-9 0,-8-4-10 16,-5-5-18-16,-7-5-10 15,-3-3-29-15,1-4-9 16,-7-12-14-16,10 0-7 16,3-9-10-16,8 1-4 15,10 7 0-15,-2 7 0 16,-1 9 1-16,-1 7-2 16,1 7-8-16,0 3-5 15,1 9-76-15,-1 3-53 0,0 7-177 16</inkml:trace>
  <inkml:trace contextRef="#ctx0" brushRef="#br0" timeOffset="387068.7415">18024 3493 736 0,'6'4'342'16,"4"-2"-115"-16,3 4-121 15,8-2-13-15,8-4-24 16,6 1-20-16,10-1-26 16,-1-4-3-16,-3 3-40 15,-5-4-83-15</inkml:trace>
  <inkml:trace contextRef="#ctx0" brushRef="#br0" timeOffset="387632.5644">18367 3542 443 0,'0'0'275'0,"2"0"-3"16,3 3-88-16,-5-3-65 15,0 0-6-15,2 9-22 16,3 9-19-16,4 30-31 16,-10-26-14-16,-2 3-14 15,1-1-2-15,1-4-2 16,0-6-2-16,1-6 0 15,0-6 0-15,4-3 2 16,2-5 1-16,3-4 0 16,4-4-1-16,1-3-4 0,1 0-2 15,-1-2-2-15,-1 3 1 16,0 2-1-16,-4 5 1 16,-3 3-1-16,-5 3 1 15,-2 7-1-15,-5 0 2 16,-2 7 1-16,-2 3 1 15,0-1 11-15,-2 3 5 16,4 0 9-16,2-3 3 16,2-2-4-16,4 0 2 0,3-4 0 15,3 1 0-15,6 0-1 16,2-2-4-16,2-2-9 16,2-2-3-16,0-3-3 15,-4-1 4-15,0-5-93 16,2 0 32-16</inkml:trace>
  <inkml:trace contextRef="#ctx0" brushRef="#br0" timeOffset="388353.0861">18176 2969 526 0,'-4'0'283'0,"-1"-2"-46"15,3 2-51-15,2 0-69 16,0 0-26-16,0 0-49 16,7 0-15-16,22 4-5 15,38 1-5-15,-17-2-9 16,6-1-1-16,-6-1-1 16,-5 3 0-16,-12-1-5 15,-8 1-4-15,-9-4-29 16,-1 0-23-16,-11-7-12 0,-8-5 5 15,-4 0 28-15,-8-1 23 16,-4-4 30-16,1 4 12 16,-2-2 21-16,1 5 7 15,6 4-5-15,2 0-10 16,11 10-30 0,1 0-11-16,10 9-9 0,8 0-3 0,4-4 7 15,4 1 2-15,-4-6 2 31,-4 1 2-31,-4 5 0 0,-7-1 28 0,-4 5 32 16,-5 1 11-16,-4 1 21 16,-2 1-22-16,-6 2-30 15,5-1-8-15,-4-1-19 16,3-1-4-16,5-3-4 16,0-4-2-16,2-2-87 15,3 0-72-15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4T08:54:44.82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definitions>
  <inkml:trace contextRef="#ctx0" brushRef="#br0">2123 6639 451 0,'2'-7'289'0,"-1"-6"-6"0,-4-2-14 16,-17 2-60-16,-6 0-30 16,-12 11-52-16,-9 2-26 15,-9 8-44-15,3 10-25 16,10 11-35-16,12 6-9 15,27 10-13-15,9 1-3 0,25-5 9 16,13-4 7-16,19-15 13 16,4-7 6-1,-7-15 1-15,-6-2 1 0,-28-4 7 16,-10-1 5 0,-18 6 2-16,-15 1-1 0,-15 9-4 15,-10 5-4-15,-12 0 4 16,-2 4-4-16,7 3-10 15,7-2-6-15,22 9-17 16,12 5-1-16,19-1 1 16,14 3 3-16,19-9 10 15,6-4 4-15,7-10 5 16,1-7 5-16,-9-8 3 16,-4-9 3-16,-8-10 5 15,-5-4 3-15,-9-9 1 16,-3 4-1-16,-8 0-3 15,-6 2-4-15,-3 14-15 0,-2 4-6 16,0 18-4-16,0 8 2 16,0 13 9-16,2 6 6 15,-2-3 0 1,-2 2 0-16,-2-9 1 16,2-6 1-16,1-4 9 15,1-8 5-15,5-18 2 0,1-8-1 16,0-15-7-16,6-8-8 15,7 4-7-15,8-2-2 16,7 13-2-16,0 8 2 0,-8 13 12 16,0 12 7-16,-3 18 11 15,0 6 1-15,-7 2-10 16,-6 0-3 0,-3-5-9-16,-6 3-26 0,7 1-158 15,4-1-263 1</inkml:trace>
  <inkml:trace contextRef="#ctx0" brushRef="#br0" timeOffset="296.2899">2726 6963 627 0,'2'-5'316'0,"1"-7"-83"0,3 1-39 16,0 4-34-16,-1 2-13 16,2 7-19-16,-1 5-3 15,0 9-6-15,1 2-7 16,-3 10-26-16,-1 6-24 15,-3 0-36-15,0 1-40 16,0-4-215-16</inkml:trace>
  <inkml:trace contextRef="#ctx0" brushRef="#br0" timeOffset="724.13">2688 6662 1099 0,'-1'-2'452'0,"2"-6"-288"16,3 5-82-16,7 6-122 16,0 5-113-16</inkml:trace>
  <inkml:trace contextRef="#ctx0" brushRef="#br0" timeOffset="1057.79">3111 6909 715 0,'-7'-7'371'0,"-8"-10"-84"0,-6 4-43 16,-7 13-79-16,4 5-44 15,-5 16-80-15,4 6-24 16,11 6-21-16,2 2-6 0,22 1-2 0,10-3 4 31,5-4 6-31,5-10 4 16,-6-9 14-16,-1-5 6 15,-9-9 20-15,-5-1 6 0,-15-4-6 16,-3 0 0 0,-2 5-132-16</inkml:trace>
  <inkml:trace contextRef="#ctx0" brushRef="#br0" timeOffset="1349.01">3140 6937 991 0,'11'-5'516'0,"12"4"-95"16,9 3-211-16,-6 12-116 0,-3 2-18 15,-14 9-37-15,-4 0-14 16,-5-3-13 0,0 2-2-16,2-11-1 15,-2-6 3-15,1-13-3 0,1-11-3 16,10-11-4-16,4-2-3 15,8 2-3-15,5 5 0 16,-3 11 5-16,-5 5 3 16,3 14 13-16,-6 9 5 15,-4 8 1-15,-4 0-2 16,-3 5 22-16,0-6-115 0</inkml:trace>
  <inkml:trace contextRef="#ctx0" brushRef="#br0" timeOffset="1646.6099">3721 6871 989 0,'2'0'479'16,"5"6"-169"-16,4 8-100 15,16 12-94-15,1 5-12 0,-7 3-21 16,-6 3-13 0,-23-9-23-16,-11 0-6 15,-8-6-3 1,-4-12 2-16,6-11-110 0,6-7-89 15</inkml:trace>
  <inkml:trace contextRef="#ctx0" brushRef="#br0" timeOffset="1828.03">4155 7079 972 0,'8'3'537'0,"7"6"-97"16,-7 6-110-16,-12 8-133 16,-10 3-58-16,-14 0-46 15,-2 2-118-15</inkml:trace>
  <inkml:trace contextRef="#ctx0" brushRef="#br0" timeOffset="2430.7">5451 7041 940 0,'-1'-4'417'0,"-5"4"-231"0,3 10-67 16,8 37-62-16,-2 17-20 15,5 38 7-15,1 7-7 16,-8-4-6-16,6-8-4 15,-7-34-10 1,2-11-4-16,5-29-123 0,-5-14-193 16</inkml:trace>
  <inkml:trace contextRef="#ctx0" brushRef="#br0" timeOffset="2579.06">5307 7129 804 0,'22'-2'394'16,"29"-12"-146"-16,11 4-63 0,23-3-94 16,3-1-35-16,12 6-40 0,-2-1-48 15</inkml:trace>
  <inkml:trace contextRef="#ctx0" brushRef="#br0" timeOffset="2775.67">5346 7445 819 0,'12'1'417'31,"6"-3"-56"-31,28 2-289 0,13-3-26 0,26-5-22 16,10 2-9-1</inkml:trace>
  <inkml:trace contextRef="#ctx0" brushRef="#br0" timeOffset="3124.17">5768 7695 1047 0,'1'-8'436'0,"10"-14"-233"15,15 3-66-15,12 4-53 16,4 3-14-16,0 12-29 16,-10 10-15-16,-12 10-9 15,-13 8 1-15,-16 11 7 16,-11 4-1-16,-18 5 1 15,-4-2 1-15,-8-9-5 16,4-13 0-16,15-14-4 16,11-10-3-16,21-10-13 15,9-2-6-15,22-4-7 16,7 2 3-16,10 8 8 16,1 6 4-16,-8 6 7 15,-3-2 10-15,-3-4 290 16</inkml:trace>
  <inkml:trace contextRef="#ctx0" brushRef="#br0" timeOffset="3717.79">5464 6862 636 0,'0'-1'315'15,"0"2"-117"-15,8 0-53 0,26 2-41 16,8-1-20-16,28-6-6 15,16-2-9-15,14 1-25 16,-7 1-10 0,-17 1-19-16,-18-1-15 0,-28-3-35 15,-8 0-30-15,-13-6-17 16,-7-2 10-16,-5-10 34 16,-6 0 28-1,1 2 30-15,-2 3 13 0,7 10 20 16,3 8 0-16,9 9-7 0,4 5-9 15,5 10-1-15,-3 7 17 16,-4 3 21-16,-9 3 1 16,-7 3-13-16,-3-3-15 15,-3-8-93 1,6 0-78-16</inkml:trace>
  <inkml:trace contextRef="#ctx0" brushRef="#br0" timeOffset="4096.76">6441 7397 1030 0,'2'0'433'0,"11"0"-228"16,8 2-64-16,28-1-50 16,5 0-14-16,14-2-35 15,1 0-15-15,-9 1-63 16,-11-2-73-16</inkml:trace>
  <inkml:trace contextRef="#ctx0" brushRef="#br0" timeOffset="4280.02">6468 7541 805 0,'9'2'429'15,"12"6"-113"-15,20-5-98 0,1-2-25 16,26 1-69-16,2-5-35 15,-9 0-107-15</inkml:trace>
  <inkml:trace contextRef="#ctx0" brushRef="#br0" timeOffset="4691.33">7402 7012 956 0,'-1'-3'428'0,"1"8"-212"0,-3 16-53 15,9 36-91-15,0 21 1 0,4 30-4 16,-3 7-19-16,-1-3-18 15,-5-9-7-15,2-31-11 16,9-10-19 0,-5-33-117-16,4-12-114 15</inkml:trace>
  <inkml:trace contextRef="#ctx0" brushRef="#br0" timeOffset="4857.28">7350 7148 1061 0,'16'-13'452'0,"35"-9"-248"0,9-1-47 16,17 7-63-16,11 4-33 0,-9 4-44 15,-5 8-3-15,-13 8-139 16,-9 4-167-16</inkml:trace>
  <inkml:trace contextRef="#ctx0" brushRef="#br0" timeOffset="5036.52">7427 7433 1270 0,'6'0'449'16,"15"0"-368"-16,12-2-31 15,21 0-9-15,15 2-4 31,16-3-59-31,-8 1-20 16</inkml:trace>
  <inkml:trace contextRef="#ctx0" brushRef="#br0" timeOffset="5401.39">7767 7738 711 0,'-8'-15'439'0,"-1"-18"22"16,9 2-248-16,22 4-108 15,7 3-24-15,4 13-32 16,3 10-11-16,-6 12-14 15,-5 12 1-15,-16 15 4 16,-9 0 2-16,-16 14 0 0,-14 4-1 16,-3-5-10-16,2-6-2 15,6-19-3-15,12-11-2 16,7-16-11-16,7-2-6 16,14-8-10-16,5 1-4 15,7 3 5-15,0 0 2 0,3 6 3 16,0 3-63-16,3 4-151 15,1 0-334-15</inkml:trace>
  <inkml:trace contextRef="#ctx0" brushRef="#br0" timeOffset="5560.7699">8095 7751 890 0,'2'0'518'15,"0"1"6"-15,16 9-373 16,6 6-53-16,9 11-39 15,6 2-14-15,-9 5-19 16,-1 2-9-16,-14-9-114 16,1 1-94-16</inkml:trace>
  <inkml:trace contextRef="#ctx0" brushRef="#br0" timeOffset="5698.84">8366 7737 1228 0,'-10'6'582'15,"-15"11"-231"-15,-7 6-118 16,-16 13-125-16,-8 5-35 0,4 3-46 16,8-4-32-16,18-10 104 15</inkml:trace>
  <inkml:trace contextRef="#ctx0" brushRef="#br0" timeOffset="6269.31">7534 6810 933 0,'0'0'408'15,"6"0"-202"-15,13 2-52 0,23-2-74 16,19 1-5-16,19 2-23 16,5-2-17-16,6 4-19 0,-10-2-4 31,-17-1-45-31,-9-2-43 15,-30 0-88-15,-8-2-17 0,-17-6-1 16,-5-2 42-16,-10-7 96 16,1-1 30-16,2 4 82 15,10 5 32-15,12 10 22 16,5 5 4-16,7 13 3 0,-5 8-10 0,-7 8 15 31,-5 6-6-31,-6-3-37 0,-3-3-20 16,5-15-72-1</inkml:trace>
  <inkml:trace contextRef="#ctx0" brushRef="#br0" timeOffset="6643.72">8915 7144 1056 0,'-1'10'421'0,"0"22"-246"16,-2 7-41-16,3 28-9 16,1 7-23-16,1 2-50 15,-1-5-13-15,-1-18-82 16,1-9-84-16</inkml:trace>
  <inkml:trace contextRef="#ctx0" brushRef="#br0" timeOffset="6779.71">8716 7458 730 0,'6'-1'439'15,"17"-2"26"-15,8 2-287 16,20 4-96-16,13-2-14 15,13-1-27-15,8-4-14 16,5 2-122-16</inkml:trace>
  <inkml:trace contextRef="#ctx0" brushRef="#br0" timeOffset="7129.79">9584 7086 1137 0,'-2'-3'483'15,"-7"3"-295"1,4 18-63-16,0 25-82 0,1 14-7 16,6 26 14-1,-1 7-5-15,-1-1-12 0,0-6-6 16,-2-22-8-16,0-12 1 16,3-25 5-1,-1-9 19-15,2-22 12 0,-3-11 3 16,-4-17-1-1,0-6-16-15,-10-25-13 0,0-13-3 16,0-23-6-16,0-7-6 16,15 13-11-1,7 16-9-15,5 25-18 16,22 9-6-16,9 23-8 16,5 2 4-16,14 21 8 15,-10 8 7-15,0 5-78 16,1 4-76-16</inkml:trace>
  <inkml:trace contextRef="#ctx0" brushRef="#br0" timeOffset="7323.36">9487 7458 927 0,'14'-1'406'0,"25"-2"-200"16,14 0-83-16,23 0-62 15,-2 3-20-15,-5-5-74 16</inkml:trace>
  <inkml:trace contextRef="#ctx0" brushRef="#br0" timeOffset="7655.85">9729 7543 958 0,'12'-9'456'15,"9"-5"-176"1,10 4-142-16,7 4-41 0,2 9-40 15,3 9-11-15,-7 9-16 16,-5 5 2-16,-22 4 5 16,-10 0 9-16,-23 4 7 15,-10 0-3-15,2-5-7 16,1-2-10-16,17-14-18 16,13-5-3-16,11-8-6 15,12-5-5-15,10-3 2 16,4-2 3-16,6 5-106 15,-2-3-65-15</inkml:trace>
  <inkml:trace contextRef="#ctx0" brushRef="#br0" timeOffset="7996.36">10261 7631 595 0,'0'-7'436'16,"-5"-2"69"-16,-1 2-187 15,6 7-152-15,-1 6-53 16,0 5-63-16,5 4-20 15,1 1-6-15,3-1-4 16,4-6-2-16,0-1 1 0,4-8 4 16,3-4 3-16,1-10 0 15,-2-3-1-15,-3-1-5 16,-5 2-3-16,-1 11-17 16,-1 2-6-16,-4 14-6 15,-2 8 0-15,-2 18 9 16,2 12 3-16,3 19 0 15,-2 10-1-15,-8 3 0 16,-7-4 1-16,-19-15 6 16,1-33 5 15,15-15 14-31,1 1 6 0,-62 18 6 0,-2-17 1 0,2-26-14 16,24-25-50-16,20-22-118 15,8-15-124-15</inkml:trace>
  <inkml:trace contextRef="#ctx0" brushRef="#br0" timeOffset="8613.18">9690 6720 899 0,'9'-3'407'16,"11"-3"-185"-16,16 2-124 0,14 4-40 15,28-1-15 1,6 0-5-16,17 3-6 0,-6 3-5 0,-27 2-16 31,-14 0-6-31,-31-3-20 0,-10-1-43 0,-11-4-28 16,-5-4-2 0,-4-7 18-1,-8-1 41-15,1-2 32 16,5-2 11-16,-3 1 13 15,9 3 5-15,2 1 4 16,1 5-1-16,1 2 2 0,2 5 4 16,-1 9 20-16,2 3 13 15,1 18 3-15,0 4 2 16,-5 4-13-16,-1 1-10 16,-3-2-15-16,-7-6 6 15</inkml:trace>
  <inkml:trace contextRef="#ctx0" brushRef="#br0" timeOffset="9056.69">10921 7393 791 0,'10'0'359'0,"17"-1"-138"16,10 2-75-16,20 4-57 15,4 3-21-15,2 0-37 16,-4 0-3-16,-12-3-229 16</inkml:trace>
  <inkml:trace contextRef="#ctx0" brushRef="#br0" timeOffset="9249.26">10938 7514 1001 0,'2'3'461'0,"5"0"-158"16,20 2-132-16,14 2-26 15,21 1-32-15,6-1-36 16,4-4-105-16,0-1-537 16</inkml:trace>
  <inkml:trace contextRef="#ctx0" brushRef="#br0" timeOffset="9629.9">11796 7116 609 0,'-4'-3'398'15,"-3"10"1"-15,0 17-196 16,0 37-128-16,3 26-16 16,4 24-8-1,0 4-10-15,2-11 14 0,2-23-103 16,1-28-154-16</inkml:trace>
  <inkml:trace contextRef="#ctx0" brushRef="#br0" timeOffset="9791.81">11715 7113 979 0,'19'-8'404'0,"37"-2"-241"16,5 2-57-16,12 9-52 15,9 6-19-15,-4 2-33 16,-8 3-75-16</inkml:trace>
  <inkml:trace contextRef="#ctx0" brushRef="#br0" timeOffset="9994.4597">11746 7446 1110 0,'4'-3'416'15,"15"-6"-304"-15,12 2-67 16,28 2-37-16,15 5 0 16,14 8 7-16,0 3-62 15</inkml:trace>
  <inkml:trace contextRef="#ctx0" brushRef="#br0" timeOffset="10304.9499">11980 7686 1163 0,'-1'-6'430'0,"10"-7"-319"15,13 3-42-15,14 10-28 16,11 10 2-16,-5 8-11 16,-6 4-5-16,-14 3-4 15,-14-3-2-15,-15 4-3 16,-4 0 1-16,-14-3 3 0,-1-1 1 16,9-8 1-1,-1-7-5-15,18-4-13 16,11-2-4-16,7-1-7 0,10 0 0 15,1 3 5 1,0 0 1-16,4 4-36 0,-3 0-76 16</inkml:trace>
  <inkml:trace contextRef="#ctx0" brushRef="#br0" timeOffset="10506.34">12425 7838 1148 0,'8'0'471'15,"6"4"-262"-15,11 8-119 16,7 8-14-16,3 9-20 16,-3 0-16-16,-8 0-30 0,-3-3-92 15,-7-5-269 1</inkml:trace>
  <inkml:trace contextRef="#ctx0" brushRef="#br0" timeOffset="10636.09">12683 7845 817 0,'-9'6'486'16,"-22"10"-41"-16,-7 7-157 0,-11 12-135 16,-4-1-53-1,7-1-59-15,9-4-78 16</inkml:trace>
  <inkml:trace contextRef="#ctx0" brushRef="#br0" timeOffset="10881.06">12911 7516 1493 0,'0'1'586'16,"0"1"-420"0,0-2-59-16,0 0-85 15,0 0 33-15,4 0 265 16</inkml:trace>
  <inkml:trace contextRef="#ctx0" brushRef="#br0" timeOffset="11172.29">13289 7391 825 0,'-1'-1'457'0,"-4"1"-92"15,3 13-215-15,0 10-57 0,-3 12-36 16,-1 1 5-16,1 7-6 16,0-3-11-1,8-4-19-15,9-3-2 16,7-11 1-16,8-3 2 0,10-15 4 15,0-3 0-15,0-9-91 16,-2-6-87-16</inkml:trace>
  <inkml:trace contextRef="#ctx0" brushRef="#br0" timeOffset="11339.61">13228 7209 1308 0,'0'-1'529'16,"2"-2"-350"-16,3 2-77 0,-5 1-74 15,0 0-47 1</inkml:trace>
  <inkml:trace contextRef="#ctx0" brushRef="#br0" timeOffset="11706.4">13027 6908 923 0,'10'-1'416'0,"7"-3"-173"16,21 11-129-1,11 0-27-15,11 1-23 16,10 5-17-16,4-5-22 0,-2 1-3 16,-10-3-3-16,-14-6-41 15,-19-5-43-15,-11 0-21 16,-13-8-40 0,-5 0 26-16,-6-2 35 15,-1 1 17-15,1 3 38 0,1 3 16 0,6 8 12 16,2 1 7-1,10 14 19-15,2 2 5 16,0 5 22-16,-2 4 26 16,-16-2 14-16,-7-1 6 0,-14-2-19 15,-5-2-30-15,3-7 13 16</inkml:trace>
  <inkml:trace contextRef="#ctx0" brushRef="#br0" timeOffset="12182.54">14110 7140 1181 0,'1'7'468'16,"4"19"-299"-16,2 13-64 15,1 26-14-15,-3 10-22 16,-1 0-21-16,-1-4-7 15,-3-17-16-15,1-9-1 0,1-12-43 16,0-11-65-16,-4-12-211 16</inkml:trace>
  <inkml:trace contextRef="#ctx0" brushRef="#br0" timeOffset="12346.11">13891 7481 1044 0,'5'-3'497'16,"5"-6"-183"-16,24 3-134 16,12 3-43-16,18 0-30 0,7 0-18 15,5 0-45-15,-2-3 21 16,-4-2-455-16</inkml:trace>
  <inkml:trace contextRef="#ctx0" brushRef="#br0" timeOffset="12728.9499">14763 6936 1104 0,'4'5'392'15,"8"17"-313"-15,1 19-42 16,0 24 5-16,1 13 19 16,-4 15 7-1,-5 4-11-15,-4-5-18 0,-1-8-8 16,-5-19-110 0,1-12-161-16</inkml:trace>
  <inkml:trace contextRef="#ctx0" brushRef="#br0" timeOffset="12890.72">14641 6983 901 0,'30'0'427'0,"19"0"-177"16,19 5-129-16,15 4-37 15,1 0-48-15,-2 0-12 16,-10-4-31-16,-8 1-91 15</inkml:trace>
  <inkml:trace contextRef="#ctx0" brushRef="#br0" timeOffset="13076.33">14769 7337 635 0,'16'1'378'16,"10"0"-63"-16,25-3-138 16,14-2-32-16,6 2-85 15,3 1 0-15</inkml:trace>
  <inkml:trace contextRef="#ctx0" brushRef="#br0" timeOffset="13374.33">15169 7555 1194 0,'4'-5'477'16,"11"-10"-320"-16,6 9-37 15,5 6-69-15,2 2-18 0,-8 8-30 16,-5 4-6-16,-18 3-1 15,-8 6 2-15,-17 1 6 16,-6 3 5-16,5-1-1 16,5 1-3-16,14-8-5 15,12-4 0-15,8-3 1 16,6-3 0-16,11-2 3 16,5 1 1-16,5-6-71 15,3 0-81-15</inkml:trace>
  <inkml:trace contextRef="#ctx0" brushRef="#br0" timeOffset="13707.48">15496 7655 738 0,'2'-3'452'15,"0"-7"-58"-15,1 10-171 0,2 0-61 16,3 3-79-16,-1 0-24 16,5 2-28-16,3 1-8 15,-2-4-1-15,11 0 1 16,-8-5 3-1,-4-5 1-15,2 0-3 0,-12-4-2 16,-1 2-6 0,6 4-6-16,-9 5-21 0,2 4-8 0,0 16-9 15,-7 5 3-15,2 14 15 16,1 9 7 0,0 15 7-16,2 10 1 0,-4 2 0 15,-1-3 1 1,-12-13 6-16,-8-10 3 0,-5-14 11 15,-4-9 8-15,3-18 11 16,3-9 0-16,3-19-3 16,4-6-10-16,16-12-62 0,9-9-53 15,21-8-49 1</inkml:trace>
  <inkml:trace contextRef="#ctx0" brushRef="#br0" timeOffset="14109">16084 7339 1381 0,'-5'-1'591'0,"-2"0"-339"15,5 1-94-15,0 3-108 16,2-3-24-16,0 0-68 16,0 0-53-16</inkml:trace>
  <inkml:trace contextRef="#ctx0" brushRef="#br0" timeOffset="14404.56">16521 7160 1146 0,'-1'-2'492'0,"-2"-4"-302"16,1 6-91-16,2 0-168 15,-1 0-170-15</inkml:trace>
  <inkml:trace contextRef="#ctx0" brushRef="#br0" timeOffset="14659.7">16547 7412 1021 0,'-3'17'454'0,"-2"23"-228"0,5 9-61 16,4 11-88-16,0 4-21 0,0 18-27 16,-10 9 1-1,-15-2-3-15,-5-4 2 16,-11-22 3-16,1-17-7 16,-4-22 12-16,1-13 6 15,3-20 4-15,4-9-13 16,9-23-42-16,8-6-21 15,10-21-70-15,7-8-53 0</inkml:trace>
  <inkml:trace contextRef="#ctx0" brushRef="#br0" timeOffset="15113.69">16321 6917 773 0,'-1'0'413'16,"0"-2"-140"-16,13 2-123 15,12-2-37-15,24-1-57 16,11 1 3-16,17-1-10 0,7-1-7 16,3 3-17-16,-6 2-5 15,-21 0-5-15,-15 3-3 16,-30-4-24-16,-11-5-15 16,-17-5-31-16,-5-3-7 15,-5-2 21-15,0-1 10 16,7 4 25-16,6 1 8 15,11 4-10-15,3 3-6 16,10 8-3-16,3 6 4 0,1 14 48 16,-1 9 29-1,-9 6 53-15,-4 4 24 0,-13-9 8 16,-6-4-8-16,2-8-38 16,1-9-14-16,6-7-449 15</inkml:trace>
  <inkml:trace contextRef="#ctx0" brushRef="#br1" timeOffset="19135.84">17623 8923 888 0,'5'5'414'0,"-11"-4"-161"15,-4 9-55-15,-5 13-71 16,-13 2-17-16,-2 13-37 16,-1 5-15-16,-13 1-21 0,4 0-8 15,6-5-13-15,5-9-1 16,19-11-1-16,4-11 2 16,11-15 9-16,9-13 3 15,13-17 4-15,10-8 0 16,7-8 3-16,-2-1 5 15,-9-5 7 1,-1 3 3-16,-6 5 1 16,-4 7 7-16,-5 22 7 0,-7 13-3 15,-2 23-8 1,-1 15-7-16,9 19-8 16,6 8 7-16,14 2 2 15,7-6-7-15,6-11-10 0,4-6 5 16,-9-5-181-16</inkml:trace>
  <inkml:trace contextRef="#ctx0" brushRef="#br1" timeOffset="19680.44">18093 8977 610 0,'-6'0'361'16,"-8"0"-37"-16,8 5-113 15,16 3-36-15,15 0-2 16,26-6 4-16,21-3-5 0,32-6-70 15,2-2-30 1,10 6-40-16,-3-3-11 16,1 0 401-16</inkml:trace>
  <inkml:trace contextRef="#ctx0" brushRef="#br1" timeOffset="19972.0098">19010 8965 887 0,'0'-3'426'15,"0"0"-132"-15,10-2-78 0,17 5-10 16,28 5-8 0,18 1-25-16,23 3-63 0,-4 0-20 0,-5-2-38 15,0-2-15 1,2-4-48-16,4-5-169 16</inkml:trace>
  <inkml:trace contextRef="#ctx0" brushRef="#br1" timeOffset="20261.87">19927 8990 885 0,'2'-5'499'16,"5"0"-91"-16,16-1-157 0,10 1-33 16,21 1-64-16,8 3-31 0,15-1-49 15,2 4-23 1,-5 7-28-16,-13-6-10 16,-14 6-9-16,-8-2 0 15,-13-5-9-15,4 6-52 16,-16-8-156-16</inkml:trace>
  <inkml:trace contextRef="#ctx0" brushRef="#br1" timeOffset="21225.85">20969 9555 814 0,'-3'-8'444'0,"1"-2"-79"0,-1-1-65 16,3 15-106-16,-3 4-25 0,-2 14-42 15,3 11-20-15,1 17-17 16,2 10-18 0,9 16-35-16,0 2-12 15,-3 0-10-15,-1 0-3 16,-3-9-77-16,1-3-168 16</inkml:trace>
  <inkml:trace contextRef="#ctx0" brushRef="#br1" timeOffset="21523.6698">21048 10506 1039 0,'0'-1'509'0,"-7"-8"-151"16,3 8-88-16,-2 3-89 16,-1 5-37-16,4 18-59 15,-4 2-20-15,4 16-17 0,-1 4-9 16,5 7-18-16,7 6-4 16,-1-3-9-16,2 1-3 15,-7-8-14-15,-2-9-84 16,0-3-209-16,-1-4-394 15</inkml:trace>
  <inkml:trace contextRef="#ctx0" brushRef="#br1" timeOffset="21748.19">20981 11487 956 0,'-2'15'509'15,"-3"15"-101"-15,0 8-215 16,2 7-12-16,0 7-51 16,4 8-23-16,-1 8-38 15,0-3-19-15,0 5-30 16,-5-4-10-16,1-3-10 16,2 7-5-16,-1-4-84 15,-1 1-10-15,4-11-381 0</inkml:trace>
  <inkml:trace contextRef="#ctx0" brushRef="#br1" timeOffset="24295.1">20923 12577 918 0,'0'0'396'16,"2"12"-187"-16,-2 8-25 16,1 20-16-1,1 11-7-15,-2 17-34 16,2 6-23-16,-1 1-45 15,-1 1-17-15,0-12-12 16,-6 0-63-16</inkml:trace>
  <inkml:trace contextRef="#ctx0" brushRef="#br1" timeOffset="24589.8298">20971 13417 817 0,'-3'5'486'15,"-6"3"-14"-15,6 18-230 16,-4 7-42-16,4 17-62 16,1 11-34-16,2 0-67 15,4 9-15-15,-4-12-37 16,2-7-133-16</inkml:trace>
  <inkml:trace contextRef="#ctx0" brushRef="#br1" timeOffset="24785.19">20953 14047 1141 0,'0'19'545'16,"-6"15"-171"-1,2 22-215-15,7 11-18 16,-1 6-57-16,6-4-32 0,-5-19-35 15,7-10 71 1</inkml:trace>
  <inkml:trace contextRef="#ctx0" brushRef="#br1" timeOffset="25737">20672 14472 926 0,'-6'-6'537'0,"-6"-1"-21"15,2 3-157-15,7 6-149 16,7 7-44-16,14 8-87 16,12 5-18-16,19 10 2 15,6-5 4-15,6-4-13 16,-3-1-5-16,-3-5-18 0,-3-2-13 16,-5-4-7-16,-4-3-3 15,-16-6 3-15,-6-1 2 16,-17-1 3-16,-9 0-1 15,-24 10-1-15,-12 5 0 16,-15 17 3-16,-9 7 5 16,-6 11 1-16,5 4-1 0,4-6-8 15,17-2-6 1,26-20-8-16,12-7-16 16,23-16-99-16,11-13 302 15</inkml:trace>
  <inkml:trace contextRef="#ctx0" brushRef="#br1" timeOffset="26251.85">21521 13892 2299 0,'-4'27'39'0,"0"-6"-4"16,-1 36 55-16,1 6 6 16,4 3-4-16,0 0-10 0,3-12-31 15,-2-7-16-15,-3-20-14 16,8-9 5-16,-4-21 2 16,3-12 0-16,-5-20-2 0,-5-7-8 31,-1-14-4-31,-9-8-5 0,4-14-3 15,-2-6-1-15,4-5-5 16,9 10 0-16,11 19-2 16,4 15-4-16,8 23-2 15,4 8-2-15,4 10 1 16,6 1 0-16,18 6 2 0,8 4 0 16,5 2-45-1,2 2-48-15,-7 0-210 16</inkml:trace>
  <inkml:trace contextRef="#ctx0" brushRef="#br1" timeOffset="26472.74">21517 14094 847 0,'-2'0'434'16,"11"0"-96"-16,13 0-61 16,23-1-74-16,16-3-33 0,13-2-71 15,0 5-38-15,-14 1-36 16,-6 0-51-16</inkml:trace>
  <inkml:trace contextRef="#ctx0" brushRef="#br1" timeOffset="27282.32">21938 14249 1028 0,'-1'-6'490'0,"-1"-12"-185"16,11 1-71-1,12-1-96-15,5-1-28 0,16 5-42 16,-2 6-21-16,2 12-17 15,-3 9-8 1,-13 14-8-16,-31-4 2 16,2-11 3-1,1 0 0-15,-34 46-3 0,-12-3-1 0,-4-2-7 16,30-22-2-16,12-16-2 16,12 1-1-16,8-11 3 15,5-4 2-15,18 0 1 16,0-3 0-16,17-4-3 15,0-4 10-15,-1-5-99 16</inkml:trace>
  <inkml:trace contextRef="#ctx0" brushRef="#br1" timeOffset="27539.7">22367 14251 1103 0,'1'-4'558'16,"2"1"-163"-16,4 4-143 16,-7-1-102-16,18 9-26 15,47 51-34-15,-29-28-13 16,-7 1-38-16,-2-2-14 15,-5-5-13-15,-5-8-55 16,-1-9-189-16,-1-9-146 0</inkml:trace>
  <inkml:trace contextRef="#ctx0" brushRef="#br1" timeOffset="27697.26">22665 14234 1107 0,'-11'0'563'0,"-16"9"-168"16,-2 6-77-16,-13 11-108 15,5 13-45-15,-1 7-67 16,3 2-31-16,6-2-41 16,-6-8-10-16,12-13-141 15,1-8 73-15</inkml:trace>
  <inkml:trace contextRef="#ctx0" brushRef="#br1" timeOffset="28333.17">21677 13494 1043 0,'-11'0'450'0,"-7"0"-224"15,10-1-53 1,22 1-53-16,17-1-25 16,34 0-40-16,11 2-3 0,35 0-4 31,15-1-4-31,-1 6-14 0,-5-4-8 15,-39 2-16-15,-28 1-6 16,-39-10-6-16,-13 1-7 0,-21-3 0 16,-10-4 2-1,-17-1 4-15,-6-5 8 16,4-4 3-16,6 2 2 16,21 4-4-16,14 5-3 15,16 5-4-15,14 5 1 16,17 12 3-16,5 9 4 15,0 16 11-15,-8 4 10 0,-19-4 47 16,-8 3 20-16,-22-13 19 16,-7-4-5-16,-16-5-43 15,-2-6-8-15,8-6 267 16</inkml:trace>
  <inkml:trace contextRef="#ctx0" brushRef="#br1" timeOffset="29009.87">16240 9135 973 0,'1'6'432'0,"1"21"-194"16,4 14-30-16,3 33-41 0,4 18-11 16,4 7-29-16,-1 2-25 15,1-20-36-15,-3-11-18 16,-3-21-25 0,-3-14-5-16,-5-21-9 0,-3-14-74 0,-6-15-199 15,-6-10-254 1</inkml:trace>
  <inkml:trace contextRef="#ctx0" brushRef="#br1" timeOffset="29149.93">16166 9219 569 0,'6'-9'394'0,"11"-11"64"0,6 0-160 16,22 6-92-16,10 1-36 0,27 3-67 15,3 3-31-15,11 5-41 16,-4 2 35-16,-14 2-290 15</inkml:trace>
  <inkml:trace contextRef="#ctx0" brushRef="#br1" timeOffset="29333.33">16311 9421 1156 0,'7'-7'502'16,"8"0"-220"-16,21 3-212 0,12 1-26 0,14 6-24 16,3 1-6-1,3 3-52 1</inkml:trace>
  <inkml:trace contextRef="#ctx0" brushRef="#br1" timeOffset="29652.05">16586 9689 1195 0,'-3'-10'501'16,"10"-7"-285"-16,3 0-81 15,12-2-55-15,15 9-9 16,1 9-7-16,3 4-11 15,-11 17-16-15,-14 4-8 0,-23 11-10 16,-15 6-4-16,-17 7-2 16,-2-1-3-16,6-9-3 15,4-8 0-15,18-16-4 16,4-5-3-16,13-8 2 16,9-1-1-16,11-6 2 15,8-2 1-15,9 1-4 16,3 0 1-16,1-2-192 15,-2-2-149-15</inkml:trace>
  <inkml:trace contextRef="#ctx0" brushRef="#br1" timeOffset="29965.87">16966 9737 730 0,'0'-4'470'0,"3"-3"-64"16,-4 9-168-16,1 6-82 16,4 9-83-16,0 5-11 15,7 1-24-15,-1 0-9 16,7-7-16-16,2-6-3 15,0-12-4 1,0-9 2-16,-8-11 4 0,2-2 0 16,-4-3 1-16,3 8-1 0,-4 8-3 15,-2 9 0 1,-4 17-1-16,0 12-1 0,1 20 2 16,-1 9 0-1,1 8 0-15,-2 1-2 16,-6-1 0-16,-7 0 5 15,-9-6 34-15,-13-6 19 16,-18-16 17-16,-11-17-3 16,-9-20-31-16,5-15-20 0,18-27-28 15,5-10-23-15,20-14-91 16,9-4-73-16</inkml:trace>
  <inkml:trace contextRef="#ctx0" brushRef="#br1" timeOffset="30424.47">16334 8928 1074 0,'1'-7'458'16,"5"-3"-256"-16,13 4-60 0,23 1-52 16,14 4-4-1,22 6-6-15,8-3-12 16,9 5-28-16,-2 1-15 15,-11-3-20-15,-16-3-5 16,-29-2-18-16,-19-5-6 16,-19-7-10-16,-5-6 5 0,-12-11 15 0,-2-1 8 15,0 5 30 1,2 7 20-16,12 14 18 16,4 8 0-16,7 16-8 15,7 8-15-15,9 11-9 16,5 4 8-16,-9-6 14 15,-7 0 15-15,-19-6 23 0,-14-5-4 16,-21 0-15 0,-7-6 45-16</inkml:trace>
  <inkml:trace contextRef="#ctx0" brushRef="#br0" timeOffset="36056.42">2041 8899 396 0,'-7'-2'269'16,"-9"-6"24"-16,7 6-76 16,11 2-96-16,5 2-22 15,15-2-33-15,11 1-7 16,23-1-3-1,9 3-8-15,8 4-22 0,-3-2-7 0,-17 2-18 16,-10 1-112-16</inkml:trace>
  <inkml:trace contextRef="#ctx0" brushRef="#br0" timeOffset="36225.54">2040 9026 644 0,'0'0'331'0,"0"2"-85"16,15-2-106-16,10 2-2 0,26 3-1 15,10-4-3-15,7 6-45 16,-2-1-29-16,-17 1-271 16</inkml:trace>
  <inkml:trace contextRef="#ctx0" brushRef="#br0" timeOffset="45340.47">2952 8645 773 0,'0'12'320'0,"-1"22"-151"15,-6 22-35-15,0 33 24 0,-8 3-8 0,2 6-37 16,5-9-30-16,1-21-43 16,7-8-11-1,6-20-13-15,3-12 30 0,8-22-242 16</inkml:trace>
  <inkml:trace contextRef="#ctx0" brushRef="#br0" timeOffset="45502.5899">2847 8675 887 0,'12'-2'385'31,"28"-4"-198"-31,9 1-52 0,17 3-54 0,8 0-28 16,-3 4-37-16,5 3-10 15</inkml:trace>
  <inkml:trace contextRef="#ctx0" brushRef="#br0" timeOffset="45697.15">2846 9035 819 0,'8'2'400'0,"19"-2"-122"16,16 5-114-16,23-2-78 16,4-1-24-16,7 2-3 15,-2-4-168-15</inkml:trace>
  <inkml:trace contextRef="#ctx0" brushRef="#br0" timeOffset="46054.47">3205 9238 742 0,'-4'-12'396'0,"-2"-6"-74"16,9 0-116-16,19 7-93 15,12 4-21-15,13 8-36 16,-1 9-18-16,-4 10-17 15,-18 6-3-15,-24 9 2 16,-13 7 2-16,-23 4 2 16,0 4 0-16,-4-10-8 15,5-7-3-15,6-15-4 16,5-7-3-16,6-14-3 16,9-3-3-16,14-6-4 0,7-6 2 15,15 2 2-15,4 0 4 16,6 8 7-16,3 8 2 15,1 11 0 1,-1 7-1-16,-9 1 126 16,1 1-193-16</inkml:trace>
  <inkml:trace contextRef="#ctx0" brushRef="#br0" timeOffset="46325.6199">3812 9147 1265 0,'-4'-1'581'0,"-4"1"-252"16,1 0-81-16,5 3-113 0,2 1-45 16,0-4-64-16,0 0-42 15</inkml:trace>
  <inkml:trace contextRef="#ctx0" brushRef="#br0" timeOffset="46674.2898">4476 9057 555 0,'-3'-12'347'16,"-7"-6"21"-16,-6 1-61 15,-16 3-58-15,-6 3-32 16,-13 13-82 0,0 10-34-16,5 8-58 0,8 10-19 15,18 2-19-15,8 2-5 16,17 6-1-16,12 0-1 0,16-2 0 31,9-4 22-31,18-9-162 0,-2-8-129 0</inkml:trace>
  <inkml:trace contextRef="#ctx0" brushRef="#br0" timeOffset="46941.58">4705 9127 907 0,'-17'-9'480'15,"-15"-6"-150"-15,-6 4-125 16,-3 2-50-16,2 9-83 16,7 2-29-16,8 11-41 15,4 6-6-15,10 6-5 0,5 6 1 16,12 1 4-16,9-4 3 16,9-8 2-16,5-4 4 31,13-11 0-31,1-9 1 0,-4-8 6 0,4-9 2 15,-21-7 10-15,-6 2 1 16,-16 4-8-16,-11 4-6 16,-10 15-24-16,-1 1-86 0</inkml:trace>
  <inkml:trace contextRef="#ctx0" brushRef="#br0" timeOffset="47286.7697">4803 9051 824 0,'6'1'418'15,"10"4"-127"-15,8 9-59 16,9 9-59-16,2 7-20 16,-4 11-28-16,-7 2-22 15,-16 0-37-15,-8-3-10 16,-13-9 2-16,-9-8-1 15,-11-15 8-15,-9-12-54 0</inkml:trace>
  <inkml:trace contextRef="#ctx0" brushRef="#br0" timeOffset="47741.36">5631 8605 760 0,'-30'14'363'0,"-35"23"-122"16,-1 11-39-16,-1 28-52 16,7 8-20-16,21 14-50 15,14 3-18-15,35-9-26 16,15-4-5-16,21-12-7 16,2-13-3-16,11-21-7 15,6-18-117-15</inkml:trace>
  <inkml:trace contextRef="#ctx0" brushRef="#br0" timeOffset="48039.6599">5890 8946 923 0,'-20'-16'431'0,"-17"-8"-192"16,-4 12-102-16,-4 15-35 15,0 20-47-15,0 6-16 16,13 13-19-16,5 2-6 16,16 4-7-16,11 5-2 0,16-2-3 15,13-6 3-15,20-10 4 16,6-11 3-16,11-17 8 16,-10-9 4-1,-16-16 29-15,-11-1 11 0,-32-8 11 16,-9 2-3-16,-29 3-30 15,-13-1-13-15,-8 8-20 16,1 2-22-16,23 10-199 16</inkml:trace>
  <inkml:trace contextRef="#ctx0" brushRef="#br0" timeOffset="48387.14">6120 9060 599 0,'-1'-8'341'15,"-9"-8"-30"-15,-2-3-51 16,-9 0-60-16,-2 8-29 16,-1 9-67-16,-1 7-32 0,2 12-45 15,2 3-13 1,7 13-10-16,2 0-3 0,14 8-1 15,8 3 0-15,9-6 0 16,9 0 2-16,12-13 3 16,4-6 3-16,6-19 8 15,-3-8 3-15,-9-14 5 16,-9-6 1-16,-12-4 4 16,-9-3-3-16,-12 0-9 15,-6 5-4-15,-5 3-99 16,-1 3-114-16</inkml:trace>
  <inkml:trace contextRef="#ctx0" brushRef="#br0" timeOffset="48631.61">6293 8874 952 0,'0'5'364'15,"3"8"-252"-15,9 4-46 16,8 4-14-16,3-4 9 16,5-3 13-16,-6-13 2 0,-1-1 0 15,-4-5 1 1,-11-7-8-16,-5 1-9 16,-11-6-23-16,-3 7-16 0,-5 3-78 15,-1 6-103-15</inkml:trace>
  <inkml:trace contextRef="#ctx0" brushRef="#br0" timeOffset="48858.55">6453 8619 1391 0,'8'0'547'0,"15"13"-354"0,7 10-68 15,16 20-36 1,1 16-8-16,-4 21-27 0,-7 5-12 16,-22 4-22-16,-12-4-4 0,-23-8-5 31,-11-4-2-31,-7-8-6 16,-3-10-10-16,12-19 21 15</inkml:trace>
  <inkml:trace contextRef="#ctx0" brushRef="#br0" timeOffset="49243.9">7025 9171 1219 0,'0'4'507'0,"1"0"-318"0,0 2-50 16,-1-6-80-16,0 0-4 15</inkml:trace>
  <inkml:trace contextRef="#ctx0" brushRef="#br0" timeOffset="49588.92">7420 9082 942 0,'0'4'462'16,"-1"0"-152"-16,-4 13-121 15,-1 1-31-15,2 13-41 0,2 7-23 16,1 8-47-1,2 7-16-15,2-1-15 16,5-2-6-16,8-18-1 0,9-8 1 16,10-20 2-1,3-10 1-15,-2-13-84 0,-7-7-92 16</inkml:trace>
  <inkml:trace contextRef="#ctx0" brushRef="#br0" timeOffset="49772.15">7329 8921 1173 0,'0'0'539'0,"5"-1"-261"15,-2 2-108-15,-3-1-126 0,0 0 58 16,17 6-496-1</inkml:trace>
  <inkml:trace contextRef="#ctx0" brushRef="#br0" timeOffset="50229.24">7153 8658 709 0,'-5'-3'400'0,"-2"-2"-62"0,5 4-167 15,16 2-77-15,15 7-12 16,25 4 9-16,13-2-6 15,9-1-28-15,3-1-14 16,-3-1-25-16,-4-2-10 16,-15-2-14-16,-12-3-7 15,-22-2-20-15,-12-6 0 16,-13-3 9-16,-8-2 5 0,-7-6 19 16,2 0 0-16,1 1 0 15,4 3-2-15,6 8-12 16,4 5 2-16,10 8 3 15,5 7 6-15,9 8 16 16,3 3 5-16,-7 1 7 16,-1 0 9-16,-17 1 34 15,-9-2 17-15,-13-1 19 16,-7-2-10-16,-5-3 10 16,4-1 0-16</inkml:trace>
  <inkml:trace contextRef="#ctx0" brushRef="#br0" timeOffset="58992.21">20268 14029 488 0,'0'-9'292'0,"-1"-1"-12"0,1 4-42 15,-4 5-71-15,0 9-30 16,-6 11-34-16,2 13-8 15,2 21-7-15,2 11-2 16,4 24-15-16,4 9-5 16,1-6-5-1,0-12-10-15,0-21-18 0,1-14-7 16,-1-20-5-16,1-6 1 16,-6-18-23-1,-5-5-94-15</inkml:trace>
  <inkml:trace contextRef="#ctx0" brushRef="#br0" timeOffset="59413.05">20210 14118 405 0,'-2'-3'289'0,"0"-1"54"16,2-2-116-16,0 5-74 31,0 0-10-31,29-4-15 0,60-8-2 15,-13 3-5 1,14 3-19-16,4 2-38 16,-3-2-14-16,-16 0-23 15,-15 3-5-15,-21 6-3 16,-12 1 3-16,-15 0 21 16,-7 0 15-16,-8-4 5 15,-5-1-3-15,5 7-27 0,-2 0-16 16,3 5-13-16,2 3-2 15,-6-10-60-15,0 6-63 16</inkml:trace>
  <inkml:trace contextRef="#ctx0" brushRef="#br0" timeOffset="67399.95">8442 9022 970 0,'-3'8'400'16,"-1"9"-187"-16,-6 21-132 0,4 15-5 16,-1 16 13-16,6 6-17 0,2 0-21 31,10-6-11-31,3-24-25 0,1-12-81 0</inkml:trace>
  <inkml:trace contextRef="#ctx0" brushRef="#br0" timeOffset="67551.65">8143 9236 1220 0,'2'-3'515'0,"18"-1"-283"16,23-1-59-1,27 2-75-15,16 0-17 16,17 2-39-16,-2 1-10 0,-5 4-189 0</inkml:trace>
  <inkml:trace contextRef="#ctx0" brushRef="#br0" timeOffset="67968.63">9182 8841 780 0,'2'-7'428'16,"0"-5"-117"-16,2 15-73 0,-1 31-120 15,3 16-36 1,3 26-12-16,-4 6 3 0,5 4-5 15,-4-6-6-15,0-11-22 16,2-7-10-16,-4-27-22 16,0-13-10-16,-1-24-115 15,-1-15-57-15,-12-20-148 16,-6-11-113-16</inkml:trace>
  <inkml:trace contextRef="#ctx0" brushRef="#br0" timeOffset="68093.4099">9035 8894 505 0,'-3'-20'328'0,"-2"-24"19"0,11 14-97 15,25 13-54 1,15 2-42-16,30 3-60 0,14 1-15 16,11 2-35-1,0 4-13-15,-6 6-16 0,-11 5-57 16,-19 7-272 0</inkml:trace>
  <inkml:trace contextRef="#ctx0" brushRef="#br0" timeOffset="68289.7399">9257 9149 1179 0,'8'2'439'0,"17"2"-333"0,15 2-33 16,24-2-25-16,10 0-15 15,8 0-161-15</inkml:trace>
  <inkml:trace contextRef="#ctx0" brushRef="#br0" timeOffset="68600.69">9592 9352 709 0,'-3'-5'410'0,"-5"-5"-42"16,13 0-202-16,12 3-36 15,17 2-49-15,8 3-15 0,7 6-22 16,-1 5-6 0,-16 8-3-1,-9 4 1-15,-23 10 12 16,-12 1 6-16,-17 5 0 15,-9-3-2-15,-8-5-13 0,8-3-6 16,11-15-11-16,12-2-5 16,19-6-7-16,10-3-2 15,17-1 2-15,8-1 1 16,4 1 0-16,0-1-1 16,1 2-5-16,-4 0 13 15</inkml:trace>
  <inkml:trace contextRef="#ctx0" brushRef="#br0" timeOffset="69232.35">10411 9096 939 0,'-16'-6'401'0,"-18"2"-211"0,1 1-33 16,4 6-56-16,1 4-22 16,9 2-45-16,6 4-15 15,12 0-16 1,12 5 0-16,18 2 5 15,12 1 4-15,12 5 5 16,-2 0 1-16,-10 4-1 16,-14 0 1-16,-28 3 5 0,-21 2 1 15,-23-5-1-15,-8-3-5 16,-3-18-15-16,11-5-67 16,16-15-256-1</inkml:trace>
  <inkml:trace contextRef="#ctx0" brushRef="#br0" timeOffset="69408.28">10662 9156 935 0,'4'0'466'0,"6"7"-151"16,-5 8-90-16,-5 12-98 16,-3 6-29-16,-3 10-40 15,-2 2-19-15,0-3-24 16,7 2-14-16,0-21-109 15,2-6-143-15</inkml:trace>
  <inkml:trace contextRef="#ctx0" brushRef="#br0" timeOffset="69546.36">10610 8980 1097 0,'2'-10'498'0,"5"-7"-241"15,3 6-93-15,-3 4-116 16,2 3-23-16,-2 4-202 16</inkml:trace>
  <inkml:trace contextRef="#ctx0" brushRef="#br0" timeOffset="69805.4">10803 9160 865 0,'14'16'393'0,"9"18"-161"0,2 7-40 15,-11 2-51-15,-10 0-13 0,-4-4-31 16,-3-6-12-16,-3-17-26 16,7-5-8-16,6-18-16 15,1-9-7-15,14-16-9 16,6-8-4-16,10-1-10 16,8 7-2-16,1 9 5 15,-3 12 5-15,-8 11 20 16,-8 10 12-16,-15 20 24 15,-3 8 4-15,-12 12-10 16,4 2-10-16,-2-9-8 16,2-6 41-16</inkml:trace>
  <inkml:trace contextRef="#ctx0" brushRef="#br0" timeOffset="70274.37">11896 8694 1140 0,'-29'15'433'0,"-29"31"-316"15,-4 20-17-15,0 22-19 16,10 9-23-16,24 2-32 0,15-10-10 16,35-12-10-1,15-7-1-15,20-22-12 0,6-10-10 16,12-18-145-1,1-15-146-15</inkml:trace>
  <inkml:trace contextRef="#ctx0" brushRef="#br0" timeOffset="70529.45">12311 9063 726 0,'-18'-13'445'15,"-22"-11"0"-15,-4 8-185 0,-8 13-110 16,-4 3-36-1,11 22-53-15,-5 5-26 16,18 13-26-16,11 10-5 0,14-3-2 16,18 0 0-16,26-6 1 15,10-9 3-15,13-14 6 16,-1-10 4-16,-13-15 12 16,-15-10 10-16,-28-8 8 15,-7-2-5-15,-34-3-16 0,-10 3-13 16,-13 6-18-1,0 6-81-15</inkml:trace>
  <inkml:trace contextRef="#ctx0" brushRef="#br0" timeOffset="70848.57">12595 9128 794 0,'-5'-13'413'0,"-9"-12"-104"0,-6 0-47 15,-11 5-68-15,-2 8-31 0,-9 6-61 0,0 6-28 16,5 16-48-16,4 7-15 31,13 14-11-31,7 7-2 0,16 2 0 0,7 2 0 16,24-7 1-16,8-7 1 15,14-13 4-15,6-13 3 16,-5-18 7-16,-10-10 3 16,-21-11 3-16,-15-4 1 0,-17 1-17 15,-9 0-43-15,-10 8-307 16</inkml:trace>
  <inkml:trace contextRef="#ctx0" brushRef="#br0" timeOffset="71101.4599">12725 8853 862 0,'-4'3'347'0,"-6"7"-221"16,6 7-43-16,11 4-37 0,5-2 9 15,15-3 32-15,4-5 16 16,-2-10 16-16,-4-5 10 16,-20-11-17-16,-8-5-14 15,-14-2-34-15,-9-1-23 16,-5 5-38-16,6 9-10 16,10 5-187-16</inkml:trace>
  <inkml:trace contextRef="#ctx0" brushRef="#br0" timeOffset="71296.37">12965 8698 1567 0,'17'0'620'0,"22"11"-419"16,2 10-66-16,-4 26-70 15,0 17-11-15,-9 22-16 16,-6 9-8-16,-19 2-10 0,-6 0-5 15,-23 0-8-15,-6-5 0 16,-4-20 1-16,1-14-54 16</inkml:trace>
  <inkml:trace contextRef="#ctx0" brushRef="#br0" timeOffset="71608.86">13598 9130 1165 0,'-1'-5'587'0,"5"-4"-199"15,-3 0-117-15,2 4-141 0,4 3-59 16,1 2-56-16,0 0-92 16</inkml:trace>
  <inkml:trace contextRef="#ctx0" brushRef="#br0" timeOffset="72044.05">14040 8945 1311 0,'-1'-3'609'0,"0"-3"-265"16,-2 5-119-16,2 1-136 15,1 0-38-15,0 0-33 0,0 0-75 16</inkml:trace>
  <inkml:trace contextRef="#ctx0" brushRef="#br0" timeOffset="72277.7099">14050 9187 1027 0,'1'28'480'0,"2"21"-203"16,3 26-117-16,-1 4-37 0,-5 3-47 15,-7-2-20-15,-17-12-21 16,-6-5-3-16,-14-17 2 16,-5-12-1-16,-6-16-4 15,-4-14 0-15,11-19-11 16,7-11-18-16,19-22-128 15,9-8-92-15</inkml:trace>
  <inkml:trace contextRef="#ctx0" brushRef="#br0" timeOffset="72756.08">13867 8657 622 0,'3'-4'378'0,"6"-1"-18"0,17 5-182 16,13-1-38-16,19 1-45 0,9 5-20 16,7 1-36-16,-2 1-10 15,-11-4-26 1,-5-3-30-16,-24-3-47 16,-11-5-14-1,-18-7 0-15,-6 0 26 0,-9-4 48 16,2 2 21-16,2 13 45 0,3-2 16 0,5 7 15 15,5 5 1 1,6 5-14-16,3 9-4 16,1 13 6-16,-6 3 10 0,-10 2 30 31,-7-2 6-31,-13-12-4 16,-2-4-16-16,-4-9 51 15,0-5 234-15</inkml:trace>
  <inkml:trace contextRef="#ctx0" brushRef="#br0" timeOffset="74683.77">1865 10478 723 0,'5'2'365'0,"16"0"-99"15,11 1-76 1,20-3-75-1,13 0-29-15,7 0-46 0,0-2-12 16,-11 0-21-16,-13-1-47 16,-20 3-328-16</inkml:trace>
  <inkml:trace contextRef="#ctx0" brushRef="#br0" timeOffset="74869.51">1911 10624 595 0,'5'1'363'0,"16"0"10"16,11 2-58-16,16-3-61 15,12 2-41-15,-2-2-88 16,-1 0-39 0,-10 2-45-16,-17-2 71 0</inkml:trace>
  <inkml:trace contextRef="#ctx0" brushRef="#br0" timeOffset="84970.82">3110 10271 659 0,'-14'-10'330'0,"-13"-9"-89"0,4 4-37 16,5 8-43-16,9 6-26 15,10 14-44-15,3 10-22 0,33 21-26 16,12 12 5-16,17 7-1 15,9 4-3-15,-20-9-13 16,-17-7-9 0,-31-4-10-16,-19-2-2 15,-26-7 0-15,-8-3 2 16,-4-19-2-16,5-13-5 0,17-18-19 16,8-11-12-16,20-15-22 15,11-6 0-15,18-12 12 16,14-5 10-16,7-4 26 15,-7 2 14-15,-16 12 55 16,-23 9 15-16,-28 16 3 16,-18 8-9-16,-14 11-51 0,2 4-15 15,13 6-12 1,11 1-6-16,15 7-96 0,7 5-93 16</inkml:trace>
  <inkml:trace contextRef="#ctx0" brushRef="#br0" timeOffset="85278.33">3951 10477 527 0,'-3'-5'373'16,"-6"-7"19"-16,-13 0-131 15,-3 2-22-15,-15 9-73 16,0 8-34-16,-3 15-68 16,3 7-27-16,11 10-21 0,5 0-6 15,19 6-8-15,10-1-1 16,20-5-23-16,12-1-57 15,25-14-225-15</inkml:trace>
  <inkml:trace contextRef="#ctx0" brushRef="#br0" timeOffset="85607.4299">4363 10617 704 0,'-1'-7'400'0,"-13"-12"-44"15,-8 1-75-15,-14 3-88 16,-9-2-41-16,-6 10-73 15,3 2-28 1,5 6-45-16,8 11-8 0,15 7-11 16,6 6 2-16,12 7 9 15,4-1 1-15,13 0 4 16,7-2 0-16,15-11 3 16,2-6 2-16,2-15 3 15,2-8 2-15,-1-11 0 16,1-4-1-16,5-3-3 15,-4 0 0-15,-5 8 6 16,1 4 5-16,-12 16 10 16,-3 5 11-16,-10 10 12 15,-11 6-1-15,-12 3 10 16,-14 3-8-16,-6 6-14 0,-5 0-3 16,2-9 9-16,3-6-86 15</inkml:trace>
  <inkml:trace contextRef="#ctx0" brushRef="#br0" timeOffset="86092.8">5267 10029 778 0,'-18'8'358'15,"-27"16"-134"-15,-6 14-75 16,-7 28-46-16,11 19-17 15,17 18-33-15,12 2-15 16,24-11-13-16,7-13-4 16,26-23-3-16,12-13-2 0,27-18-6 15,7-13 2-15,5-15-173 16</inkml:trace>
  <inkml:trace contextRef="#ctx0" brushRef="#br0" timeOffset="86359.16">5629 10323 1041 0,'-25'-8'461'15,"-25"-7"-232"-15,11 9-125 16,3 7-38-16,7 19-49 16,9 11-14-16,-3 16-9 0,13 11 0 15,10 3 5-15,10-2 2 16,23-5 9-16,3-12 4 15,21-14 7-15,2-13 2 16,-2-15 5-16,-5-7 6 16,-25-11 30-16,-17-1 21 15,-34 0 1-15,-19-3-10 16,-19 9-38-16,-4-1-26 16,17 9-75-16,11 1-93 15</inkml:trace>
  <inkml:trace contextRef="#ctx0" brushRef="#br0" timeOffset="86673.37">5953 10473 835 0,'-2'-12'478'15,"-7"-11"-80"-15,-2 1-170 16,0 5-54-16,-4 8-98 15,-2 4-41-15,0 19-44 16,-2 8-7-16,7 12 6 16,8 14 3-16,11-6 5 15,8-1 2-15,9-7 3 0,4-11 4 16,5-9 4-16,3-7 1 16,-5-15 9-1,-3-8 4-15,-12-10 5 0,-6 3 1 16,-15-12-3-16,-8 2-8 15,-3 0-26-15,-8-6-67 16,9 15-200-16</inkml:trace>
  <inkml:trace contextRef="#ctx0" brushRef="#br0" timeOffset="86863.0399">6122 10276 1055 0,'-3'0'450'0,"-1"1"-260"16,5 2-62-1,-1-3-69-15,0 0-18 0,20 1-12 16,26 0-7-16,-36-2-52 16,-5 1-75-16</inkml:trace>
  <inkml:trace contextRef="#ctx0" brushRef="#br0" timeOffset="87081.07">6358 10030 1404 0,'11'-2'561'15,"11"0"-358"-15,9 12-64 0,13 24-50 16,4 12-7-1,-3 25-26-15,-7 13-12 0,-38 10-22 16,-22 8-5-16,-25-5-3 16,-5-10-2-1,12-15 39-15,7-18-128 0</inkml:trace>
  <inkml:trace contextRef="#ctx0" brushRef="#br0" timeOffset="87477.19">6876 10552 1167 0,'5'-1'550'15,"3"1"-221"-15,0 1-198 16,1 3-47-16,-2-2-55 16,0-1-13-16,6-1-130 15</inkml:trace>
  <inkml:trace contextRef="#ctx0" brushRef="#br0" timeOffset="87732.9599">7321 10340 950 0,'0'0'502'15,"1"1"-69"-15,3 22-313 16,-1 8-40-16,2 14-31 15,-4 3-7-15,-1-1-15 16,0-2-5-16,7-11-8 16,3-2-2-16,5-15-1 15,5-7-1-15,1-7-2 16,-1-5 0-16,0-3-98 16,-3-2-46-16</inkml:trace>
  <inkml:trace contextRef="#ctx0" brushRef="#br0" timeOffset="87913.86">7164 10116 1290 0,'7'-3'520'0,"5"-2"-320"16,8 5-143-1,8 5-27-15,6 2-53 0,0 2-191 16</inkml:trace>
  <inkml:trace contextRef="#ctx0" brushRef="#br0" timeOffset="88236.12">7137 9991 799 0,'8'-4'367'0,"17"-7"-142"15,14 6-73-15,22 5-49 0,7-1-8 16,12 2-27-16,-6-1-24 16,-13-2-27-1,-9-2-1-15,-28-4 1 16,-11-2 2-16,-18-4-12 15,-7-3-7-15,-1-3-11 16,-2 4-6-16,7 6-4 16,4 5-2-16,11 18 1 15,7 5 14-15,4 11 54 16,-2 6 29-16,-11-5 38 16,-7-2-6-16,-12-1-35 0,-5-5-12 15</inkml:trace>
  <inkml:trace contextRef="#ctx0" brushRef="#br0" timeOffset="89100.2099">8437 10222 779 0,'-2'-5'422'0,"1"-3"-106"0,-3 26-187 16,1 20-55-16,8 39-29 16,1 13 11-16,-1 7-10 15,-2-5-7-15,-2-24-16 16,3-10-60-16,5-20-394 16</inkml:trace>
  <inkml:trace contextRef="#ctx0" brushRef="#br0" timeOffset="89251.2">8112 10565 769 0,'11'0'446'16,"15"-4"10"-16,34 4-294 0,12-4-44 0,41-2-38 16,11 0-23-1,-1 2-63-15,0 4-98 16</inkml:trace>
  <inkml:trace contextRef="#ctx0" brushRef="#br0" timeOffset="89807.76">9653 10271 712 0,'-29'-13'391'16,"-15"-9"-82"-16,-23 7-114 15,-1 6-37-15,15 9-64 16,10 9-42-16,30 13-60 16,13 8-15-16,26 15-11 15,16 8 10-15,24 8 17 0,9 0 4 16,-2-6 11-16,-17-8 2 15,-34-4 4-15,-23-2 2 16,-42-3 7-16,-14-3 4 16,-15-17 8-16,5-11 3 15,25-24-1-15,17-11-9 16,35-16-16-16,17-10-8 16,33-8-9-16,10-7 0 15,13-7 3-15,0 3 3 16,-27 6 12-16,-17 13 12 0,-38 16 6 15,-24 10-1-15,-44 21-5 16,-17 11-9 0,-16 19-7-16,9 6 26 0</inkml:trace>
  <inkml:trace contextRef="#ctx0" brushRef="#br0" timeOffset="90337.35">10361 10399 671 0,'-21'-5'303'16,"-24"-3"-126"0,0 8-32-16,2 7-17 15,5 5-15-15,13 7-36 0,17 8-21 16,33 6-25-16,13 3-2 16,22 3 12-16,3-3 2 15,-7-2-4-15,-6-1-5 16,-30-4-3-16,-20-3 7 0,-31-6 8 15,-13-3 5-15,-10-14-11 32,-3-4-24-32,11-8-104 0,4-5-52 0,18 0-192 15,14 1-171-15</inkml:trace>
  <inkml:trace contextRef="#ctx0" brushRef="#br0" timeOffset="90476.86">10569 10503 844 0,'17'7'424'0,"7"3"-128"16,-7 7-56-16,-12 13-85 16,-6-1-36-16,-3 10-56 15,2-1-25-15,-2-1-33 16,-1-5-99-16</inkml:trace>
  <inkml:trace contextRef="#ctx0" brushRef="#br0" timeOffset="90622.53">10653 10218 1143 0,'-4'-2'429'0,"-1"0"-346"0,0 7-49 0,-2 9-115 31,4 2-138-31</inkml:trace>
  <inkml:trace contextRef="#ctx0" brushRef="#br0" timeOffset="90852.8">10807 10598 643 0,'-1'16'397'15,"7"23"-33"1,-6-5-67-16,-7-5-104 16,6 0-38-16,0-14-54 0,0-5-13 15,1-15-22-15,10-7-15 16,5-16-13-16,5-4-14 15,14-3-19-15,0 4-5 16,7 10-2-16,4 8 4 16,-8 13 12-16,-5 6 11 15,-15 14 13-15,-5 7-3 16,-9 6-5-16,-3 2 28 0,3-4 33 16</inkml:trace>
  <inkml:trace contextRef="#ctx0" brushRef="#br0" timeOffset="91274.4099">11828 10187 870 0,'-25'-5'401'0,"-26"5"-175"15,-6 8-56-15,-1 27-83 16,-2 10-24-16,10 23-33 16,4 7-16-16,23 8-11 15,12 0 0-15,18-6-1 16,17-3 3-16,25-11-41 15,7-8-63-15</inkml:trace>
  <inkml:trace contextRef="#ctx0" brushRef="#br0" timeOffset="91571.98">12167 10605 947 0,'-7'-22'446'0,"-7"-17"-192"15,-9-1-102-15,2 3-39 16,-11 12-48-16,-5 10-21 16,-2 24-23-16,-5 12-11 15,5 17-6-15,5 10 5 16,18 5-6-16,13 6 1 16,19-2 1-16,8-2-5 15,21-12 6-15,4-10 1 16,6-17 7-16,-5-12 6 0,-15-12 12 15,-13-10 4-15,-23-11-1 16,-11-2-7-16,-26-2-16 16,-9 0-11-16,-4 9-55 15,0 1-74-15</inkml:trace>
  <inkml:trace contextRef="#ctx0" brushRef="#br0" timeOffset="91885.36">12462 10598 747 0,'-8'-8'394'0,"-13"-10"-84"16,-6 5-70-16,-1 6-85 0,0 5-50 15,5 7-75-15,1 4-27 16,7 14-22-16,-1 2 1 15,12 10 0-15,11 5 4 16,14-3 9-16,14-2 3 16,11-12 13-16,3-11 7 15,2-13 18-15,-5-10 14 16,-12-15 34-16,-11-4 9 16,-21-4-6-16,-8 1-15 0,-20 7-46 15,-2 5-14-15,1 10-46 16,10 4-69-16</inkml:trace>
  <inkml:trace contextRef="#ctx0" brushRef="#br0" timeOffset="92073.9899">12695 10453 1085 0,'-3'-2'485'0,"-4"-3"-242"16,2 2-77-16,6 3-116 16,0 0-26-16,-1-1-62 0,0-1-79 15</inkml:trace>
  <inkml:trace contextRef="#ctx0" brushRef="#br0" timeOffset="92403.58">12895 10194 1032 0,'27'3'505'15,"15"9"-190"-15,9 30-120 16,-3 22-29-16,-13 23-42 16,-7 6-18-16,-24-4-37 15,-5-2-20-15,-30-8-27 16,-15-5-11-16,-13-7-10 0,-8-13-23 15,17-21-119-15</inkml:trace>
  <inkml:trace contextRef="#ctx0" brushRef="#br0" timeOffset="93003.72">13428 10676 1291 0,'0'-4'567'0,"-1"-2"-311"16,1-1-73-1,0 6-121-15,2 1-28 16</inkml:trace>
  <inkml:trace contextRef="#ctx0" brushRef="#br0" timeOffset="93274.73">13974 10520 1187 0,'1'-2'495'0,"2"-9"-308"0,-2 5-69 16,-1 3-106-16,1 0-103 15</inkml:trace>
  <inkml:trace contextRef="#ctx0" brushRef="#br0" timeOffset="93531.13">13922 10748 954 0,'-2'23'455'0,"-1"40"-192"16,3 6-43-16,-2 13-86 16,-3-3-23-16,-14 6 7 15,-4 2-17-15,-11-5-21 16,-3-6-8-16,3-29-33 0,1-14-4 16,3-33 5-16,7-12-1 15,6-27-14-15,0-14-11 16,16-14-54-16,2-5-56 15,12 3-151-15</inkml:trace>
  <inkml:trace contextRef="#ctx0" brushRef="#br0" timeOffset="93974.87">13807 10190 811 0,'-1'-4'383'0,"9"-1"-158"15,14 2-62-15,24 3-77 16,17 4-9-16,19 5-10 16,5 5-20-16,5 3-21 0,-7 3-8 15,-17-6-32-15,-14-4-22 16,-28-10-59 0,-16-7-44-16,-14-4-16 0,-8-6 17 15,-2-3 60 1,3-1 48-16,7 2 67 15,5 4 16-15,6 8 41 16,6 7 18-16,3 11 21 16,-2 7 16-16,-2 14 3 0,-11 4 2 15,-15 7-5 1,-9 5-20-16,-16-10-41 0,-1-3 30 16</inkml:trace>
  <inkml:trace contextRef="#ctx0" brushRef="#br0" timeOffset="95157.64">15240 10707 562 0,'-22'-19'334'0,"-14"-15"-75"16,17-8-86-16,11 1-49 0,20 3-77 16,14 9-20-16,14 18 0 15,4 8 10-15,2 18 37 16,-3 7 9-16,-19 11 8 15,-14 4 2-15,-32 9-30 16,-17 6-14-16,-20-1-18 31,0-2-9-31,19-14-7 0,15-10-11 16,30-17-4-16,12-9 0 16,27-9-5-16,8-4 7 0,6 0 2 15,2 2 0 1,-10 0 7-16,-6 3-82 15,-10-2-111-15,-6 0-140 16</inkml:trace>
  <inkml:trace contextRef="#ctx0" brushRef="#br0" timeOffset="95441.73">15474 10255 871 0,'-25'-18'427'0,"-44"-10"-155"16,-5 14-48-16,-5 24-106 15,-5 14-40 1,4 26-58-16,2 15-18 0,10 15-14 15,11 9-5 1,29 7 4 0,19-2 4-16,33 7 9 0,22-3 7 0,39-21 11 15,18-12 1 1,39-36 2-16,9-16 1 0,-4-34 4 16,-4-23 15-16,-38-34 48 31,-25-17 33-31,-57-21 61 0,-36-7-1 0,-58-12-30 15,-17 8-38-15,-18 29-76 16,1 25-20-16,18 55-27 0,6 16-36 16,30 25 198-16</inkml:trace>
  <inkml:trace contextRef="#ctx0" brushRef="#br0" timeOffset="163655.9499">2096 11526 563 0,'-12'-18'307'16,"-18"-16"-57"-16,-5 3-46 15,-6 27-72-15,-7 12-41 16,1 34-66-16,3 16-24 0,16 17-11 31,15 7 0-31,21 7 10 0,17-6 5 0,32-16 2 16,15-13 2-16,12-38 25 15,-2-14 23 1,-11-29 85 0,-14-15 30-16,-26-18 24 0,-13-6-8 15,-33-2-75-15,-17 3-31 0,-15 5-51 16,-3 7-19-1,3 20-26-15,7 14-46 0,12 25-288 16</inkml:trace>
  <inkml:trace contextRef="#ctx0" brushRef="#br0" timeOffset="164129.51">3248 11783 538 0,'-3'-10'411'0,"-4"-11"38"16,-12 4-192-16,-3 4-59 16,-5 9-107-16,-5 4-39 15,6 16-40-15,2 9-10 16,12 17-2-16,10 11-1 16,17 4 3-16,9-1 1 15,11-17 5-15,4-11 0 16,-3-24 8-16,-5-4 5 15,-9-18 30-15,-11-10 18 16,-7-13 15-16,-8-15 2 16,-7-9-23-16,0-6-18 15,2-3-19-15,6-5-7 16,19-4-13-16,11-1-6 0,17 12-13 16,5 17-7-16,-4 32-25 15,-3 18-102-15,-7 28-289 16</inkml:trace>
  <inkml:trace contextRef="#ctx0" brushRef="#br0" timeOffset="164324.8297">3499 11765 712 0,'4'-6'398'15,"3"-4"-71"-15,-2 6-127 0,1 3-36 16,3 12-60-16,2 11-31 15,-3 12-34-15,1 4-6 16,-4 7-14-16,-2-3-7 16,-3-10-23-16,7-7-47 15,-7-17-463-15</inkml:trace>
  <inkml:trace contextRef="#ctx0" brushRef="#br0" timeOffset="164442.79">3491 11509 947 0,'0'2'322'0,"4"6"-270"15</inkml:trace>
  <inkml:trace contextRef="#ctx0" brushRef="#br0" timeOffset="164749.93">3996 11672 581 0,'-14'-3'325'0,"-11"-2"-58"0,-7 10-146 15,-7 8-34 1,3 16-47-16,6 7-9 15,17 12-19-15,12 3 0 0,19-4 9 16,8-8 8-16,10-17 27 16,-2-8 20-16,-9-15 45 15,-1-4 18 1,-18-9-4-16,-3-2-18 0,-8-7-56 16,-5 0-28-16,-5-1-94 15,-4-1-108 1</inkml:trace>
  <inkml:trace contextRef="#ctx0" brushRef="#br0" timeOffset="165067.3297">4130 11700 837 0,'15'11'436'16,"6"6"-107"-16,-6 10-180 15,-6-1-42-15,-11 5-49 0,-5 2-16 0,-3-1-27 16,1-2-6-1,7-9-20-15,3-9-5 0,11-15-6 16,3-10 0-16,9-18 15 31,2-6 5-31,1-4 7 16,-1-1 1-16,-6 11 4 16,-7 7 7-16,-13 13 8 15,-8 8 6-15,-21 16 5 16,-6 7-2-16,4 13-9 15,6 1-3-15,23 7-11 0,13-2-11 16,20-2-129-16,9-4-85 16,11-9-126-16,2-6-98 15</inkml:trace>
  <inkml:trace contextRef="#ctx0" brushRef="#br0" timeOffset="165369.74">4674 11954 554 0,'5'-18'420'16,"5"-12"-3"-16,-15-5-90 15,-5-1-42-15,-13 5-111 16,-1 5-49-16,-5 11-65 16,-3 5-25-16,4 17-30 15,2 11-6-15,9 16-8 16,4 8 2-16,10 9-1 16,-1-7 0-16,4-8 0 15,8-8 0-15,1-20 2 16,7 0 2-16,11-14 3 15,3-8 0-15,13-5 1 16,2-12 0-16,8-3 2 0,4 7 0 16,-3 8 3-16,-3 12 0 15,-17 18 4-15,-11 4 3 16,-17 10 13 0,-7 1 13-16,-11 4 8 0,-6-3-2 15,-8-3 11-15,-1-3 341 0</inkml:trace>
  <inkml:trace contextRef="#ctx0" brushRef="#br0" timeOffset="166263.21">5915 11634 617 0,'-12'-4'307'0,"-14"-3"-87"16,-4 3-52-16,-9 5-68 15,7 3-24-15,8 7-50 16,9 4-19-16,15 1-7 16,8 1-1-16,17-3 5 0,7-2 7 15,6-7 3-15,0-4 1 16,-13-3 3-16,-8-4 2 15,-11 2 0 1,-6 0-5-16,-11 3-12 16,-6 6-4-16,-11 6-9 0,-8 4 1 0,5 9 0 15,7 2-1 1,13 3 2 0,11 2 2-16,16-5 6 15,6-4 2-15,12-9 6 0,-2-10 2 16,1-3 4-16,-7-9 1 15,-10-9 3 1,-1-3-2-16,-3-2-3 16,1 6-3-16,-7 10-3 0,-1 8 0 15,-5 17 0-15,-7 8 2 16,4 6-1-16,0-2 0 16,-2-6-3-16,10-3-2 15,-5-19 0-15,4-4 1 16,6-17 2-16,-3-9 1 15,9-12 2-15,2-6-1 16,9-2-3-16,5 4 0 0,3 8 15 16,-2 9 10-16,-4 19 12 15,-4 8 6-15,-10 15-9 16,-3 11-6-16,-9 13-9 16,-2 9-4-16,2 6-8 15,1 2-7-15,11-9-148 0,4-8-373 16</inkml:trace>
  <inkml:trace contextRef="#ctx0" brushRef="#br0" timeOffset="166430.59">6444 11689 780 0,'5'-17'388'0,"9"-14"-103"15,-4 12-52-15,-5 25-65 16,-1 15-28-16,-5 18-49 15,1 12-7-15,2 8-20 16,9 4-14-16,7-7 23 0,6-7-221 16</inkml:trace>
  <inkml:trace contextRef="#ctx0" brushRef="#br0" timeOffset="166732.79">6782 11677 854 0,'19'-4'419'15,"15"-4"-169"-15,6 2-104 16,0 1-32-16,-3 2-59 16,-7-1-19-16,-7 2-21 15,-9 2-5-15,-15 4-10 16,-14-2 0-16,-12 1 0 15,-8 1 3-15,7 3-1 16,1 1-1-16,8 2-2 16,7 5-4-16,2 5 1 15,15 2 1-15,11 11 1 16,-2-1 2-16,13 4-6 16,-4 0-18-16,10-11-446 15</inkml:trace>
  <inkml:trace contextRef="#ctx0" brushRef="#br0" timeOffset="166987.02">7436 11772 896 0,'-2'2'424'15,"-6"7"-155"-15,-8 9-65 0,-8 6-89 16,-6 6-22-16,-7-2-44 16,-1-5-18-16,2-9-18 15,5-10-10-15,8-15-69 16,7-8-22-1,2-11-7-15,6-3 6 0,11 4 61 16,6 4 22-16,16 11 32 16,1 11 12-16,4 16 18 15,-1 10 1-15,-3 16-18 16,0 4-8-16,-10-1-13 0,2-4-5 16,-1-11-68-16</inkml:trace>
  <inkml:trace contextRef="#ctx0" brushRef="#br0" timeOffset="167164.65">7493 11698 1099 0,'-5'-1'496'16,"8"8"-234"-16,5 11-87 16,15 23-98-16,10 12-9 15,1 12-7-15,-2 2-10 0,-5-8-16 16,-1-4-9-16,-3-8-51 15,-4-12-104 1</inkml:trace>
  <inkml:trace contextRef="#ctx0" brushRef="#br0" timeOffset="167317.0799">7801 11751 810 0,'-20'2'450'0,"-11"3"-89"0,-19 18-149 15,-3 11-45-15,-7 13-80 0,2 7-35 0,7-3-36 16,8 0-11-16,14-10-264 16</inkml:trace>
  <inkml:trace contextRef="#ctx0" brushRef="#br0" timeOffset="167646.94">7856 11689 938 0,'-5'5'416'15,"-5"7"-193"-15,0 4-69 16,10 10-60-16,-5 5-24 16,12 5-34-16,6 2-7 15,3-6-3-15,10-4 4 16,8-15 11-16,-2-8 5 16,0-14 12-16,-1-5-2 0,-6-11-8 15,-5-5-11-15,-8-4-22 16,-5 0-19-16,-11-2-131 15,-5 2-109-15</inkml:trace>
  <inkml:trace contextRef="#ctx0" brushRef="#br0" timeOffset="167751.13">7983 11499 647 0,'-3'-1'403'0,"6"1"-56"15,1 3-155-15,-4-3-155 16</inkml:trace>
  <inkml:trace contextRef="#ctx0" brushRef="#br0" timeOffset="168030.9">8299 11781 657 0,'1'-2'351'15,"2"1"-60"-15,1 1-110 0,-4 0-65 16,0 0-21 0,7 23-27-16,10 44-12 0,-16-29-18 15,4 2-4 1,7-10 5-16,3-13 19 0,11-10 50 16,1-8 23-16,1-16 13 15,0-5-16-15,-4-12-51 16,-7-7-28-16,-1-3-94 15,-2 3-99-15</inkml:trace>
  <inkml:trace contextRef="#ctx0" brushRef="#br0" timeOffset="168404.55">8854 11679 799 0,'-10'-5'361'0,"-5"-4"-171"15,-5 5-41 1,7 7-72-16,7 6-15 0,3 3-18 16,10 2-3-16,8 4 10 15,-1-5-2-15,10 0-7 16,3-1-5-16,-6-8-15 15,-3 0-4-15,-17-3-9 16,-10 0-4-16,-16 2-2 16,-8 0-1-16,3 7 7 15,2 3 2-15,10 5 2 16,11 4 1-16,11 4 0 16,9-2 2-16,10-1 6 15,4 0 3-15,7-10 7 16,1-8-2-16,10-6-6 15,2-7 9-15</inkml:trace>
  <inkml:trace contextRef="#ctx0" brushRef="#br0" timeOffset="168732.93">9109 11705 788 0,'16'0'348'16,"17"-1"-156"-16,7 1-13 15,4 0-43-15,-3-1-28 0,2 1-57 16,-9-5-17-16,-7 2-17 16,-6-2 0-16,-19 2-13 15,-9 3-7 1,-15 1-10-16,-5 5-6 0,-7 4 4 15,3 5 3-15,2 9 6 16,5 1 0-16,17 10 6 0,7 0 3 31,16 0 4-31,10-2 1 0,5-8-1 16,3-7-1-16,16-9-59 16,7-5-107-16</inkml:trace>
  <inkml:trace contextRef="#ctx0" brushRef="#br0" timeOffset="169107.78">9842 11846 783 0,'2'-3'438'0,"-2"0"-99"16,-9 3-83-16,-6 10-116 15,-2 4-32-15,-12 5-23 16,-8 0-16-16,-11-4-25 16,-6-8-9-16,9-6-15 15,8-4-6-15,15-10-9 16,6 0-7-16,8-10-10 15,3-2-6-15,12-3-13 0,6 5-3 16,13 8-1-16,7 8 3 16,1 18 14-16,5 6 9 15,-7 15 11-15,-1 1 5 16,-5 2 10-16,0-1 6 16,2-11 7-16,-1-2 0 15,1-16-4-15,-3-5-5 0,-3-5-6 16,-3-10-2-1,-5-6-3-15,-2-2-2 16,-6-5-3-16,-2 4-3 0,1 11-5 16,-3 7-4-16,2 20 2 15,-3 8 3-15,3 13 6 16,4 4 4-16,4-6 0 16,2 0 20-16</inkml:trace>
  <inkml:trace contextRef="#ctx0" brushRef="#br0" timeOffset="170110.15">10787 11750 784 0,'13'-8'410'0,"15"-1"-133"0,3 6-46 16,-5 15-106-16,-15 11-37 15,-19 12-32-15,-12 6-9 16,-7 2-14-16,1-9-7 16,13-13-14-16,6-9-1 15,10-20-9-15,6-10-2 16,12-17-5-16,2-7-2 0,7-1 2 15,-3 6-2 1,-10 13-2-16,-7 6-1 16,-18 13-13-16,-6 6-1 15,-10 17 2-15,2 8 2 0,10 16 16 16,12 5 4-16,24-3 3 16,13-4 3-1,27-11-1-15,7-15-2 16,1-7-3-16,-1-6-3 15,-23-17-3-15,-10-4 1 0,-8-14 2 16,-4-9 3-16,4-3 2 16,-1 4 3-16,-8 13 6 15,-7 11 1-15,-15 21 9 16,-6 4 6-16,-14 19 0 16,-3 4 0-16,-7 0-6 15,0 2-5-15,9-14-7 16,2-8-4-16,11-12-17 15,0-7-13-15,1-12-26 16,1-2-6-16,7 0 3 16,5 0 5-16,7 6 14 15,5 5 1-15,4 10-1 16,1 8 9-16,9 17 19 0,-3 4 14 16,1 2 31-16,4 4 1 15,-5-14-1 1,2-5-7-16,2-13-9 0,-4-12-4 15,2-8-1-15,-1-1-1 16,-9-6-2-16,-6 4 2 16,-7 7 10-16,-7 4 1 15,-4 14 5-15,1 9-2 16,-3 11-14-16,6 9-3 16,6 5-8-16,5 0-74 15</inkml:trace>
  <inkml:trace contextRef="#ctx0" brushRef="#br0" timeOffset="170424.28">12515 11801 587 0,'-6'-6'344'15,"-8"-3"-36"-15,-7 4-78 16,-10 7-84-16,-3 8-32 16,-2 7-49-16,4 8-15 15,17 11-24-15,11 3-6 16,23 4-1 0,12-6 1-16,14-12 4 0,0-11 0 15,-7-9 6-15,-7-5 5 0,-17-10 8 16,-10 1 0-16,-19-13-12 15,-11-3-9-15,-3 2-16 16,5-1-109 0</inkml:trace>
  <inkml:trace contextRef="#ctx0" brushRef="#br0" timeOffset="170619.91">12650 11818 1076 0,'15'0'495'0,"21"4"-228"16,16-1-99-16,4-2-28 16,13 0-62-16,-8-1-26 15,-5-2-36-15,-4 1-10 0,-17-3-35 16,-12-1-88 0,-23-2-162-16,-7-3-154 15</inkml:trace>
  <inkml:trace contextRef="#ctx0" brushRef="#br0" timeOffset="170735.9799">12878 11808 453 0,'-1'10'318'0,"-3"13"38"16,5 7-43-1,10 6-78-15,0-2-32 0,3 0-78 16,1-5-33-16,-3-14-55 16,2 0-73-16</inkml:trace>
  <inkml:trace contextRef="#ctx0" brushRef="#br0" timeOffset="171258.49">13408 11970 864 0,'-6'-21'397'0,"-11"-19"-184"16,-5 3-45-16,-9 8-78 16,-5 11-34-16,2 13-41 0,2 8-15 0,8 15-14 31,9 9 1-31,14 10 9 16,7 5 4-16,9-6 10 15,9-3 2-15,3-15 2 16,3-7 2-16,4-9 2 15,-5-5 0-15,-2-7 2 16,-5-5-1-16,-7-3-4 16,-5-1-3-16,-7 3-13 0,-4 4-9 15,-5 12-4-15,0 7-3 16,2 11 9-16,2 1 4 16,9 2 6-16,7-6 2 15,12-3 4-15,5-7 2 16,1-5 7-16,-2-2 3 15,-6-10 7-15,-5-2 2 0,0-8 3 16,-4 0 2-16,-4-3-2 16,3 5-5-16,3 10-7 15,-3 7-4-15,8 15-4 16,-4 9 1-16,1 8 7 16,0 2 9-16,-9-4 27 15,-5-2 14-15,-11-10 5 16,-6-2-11-16,-8-5-68 15</inkml:trace>
  <inkml:trace contextRef="#ctx0" brushRef="#br0" timeOffset="171893.8597">14830 11915 766 0,'-13'-10'397'0,"-12"-8"-129"16,-13 2-109-16,0 8-41 16,0 10-67-1,5 9-28-15,16 16-21 0,1 6 1 16,20 8 8-16,11 3 13 15,17-11 26-15,10-5 11 0,11-14 11 16,0-7 3-16,-9-13 0 16,-9-11-4-16,-19-16-13 15,-8-11-9-15,-13-21-29 0,-3-3-7 32,-5-13-8-32,2-1-2 0,7 1-13 0,6 1-18 31,17 14-68-31,9 12-66 0,10 30-161 0</inkml:trace>
  <inkml:trace contextRef="#ctx0" brushRef="#br0" timeOffset="172194.04">15043 11875 879 0,'-3'-5'406'0,"3"1"-179"15,0 4-49-15,0 0-71 0,0 5-28 16,1 25-29 0,8 39-1-16,-5-38 3 15,11 2 4-15,6-17 11 16,5-5 9-16,10-8 9 0,-6-8-3 15,-2-8-17-15,-6-6-16 16,-14-2-33-16,-4-1-21 16,-6 2-158-16,-2 8-130 15</inkml:trace>
  <inkml:trace contextRef="#ctx0" brushRef="#br0" timeOffset="172460.49">15495 11964 670 0,'-15'-1'351'16,"-7"-2"-91"-16,2 6-143 15,4 8-44-15,16 7-34 16,7 5-11-16,17 4 2 16,11-1 8-16,2-10 38 15,1-5 25-15,-2-9 43 16,-11-8 13-16,2-5-15 15,-4-5-16-15,-14-11-40 16,-9-5-18-16,-21-10-34 0,-8 2-16 16,-11 5-18-16,-2 11-6 15,-5 29-62-15,-2 11-70 16</inkml:trace>
  <inkml:trace contextRef="#ctx0" brushRef="#br0" timeOffset="173232.03">2210 12825 575 0,'10'0'308'0,"3"2"-83"16,-14 20-41-16,-15 8-9 15,-18 15-34-15,-8 1-17 0,-9-7-65 16,3-6-18 0,-2-20-20-16,2-12-7 15,9-15-25-15,6-8-9 16,14-11-15-16,8-4-2 15,15-1 9-15,7 2-2 16,18 14 12-16,5 11 12 0,7 18 26 16,2 11 15-1,-9 19 7-15,-5 6-6 16,-7 5-11-16,-3 1-7 0,-7-10-10 16,-1-5 1-16</inkml:trace>
  <inkml:trace contextRef="#ctx0" brushRef="#br0" timeOffset="173369.17">2018 12601 1054 0,'0'-1'376'0,"4"3"-311"16,11 13-56-1</inkml:trace>
  <inkml:trace contextRef="#ctx0" brushRef="#br0" timeOffset="173897.47">2393 12512 922 0,'6'-5'384'0,"18"-4"-222"16,9 9-65 0,10 0-57-16,6 5-12 0,-4 2-15 15,-7-7-1-15,-7 0 2 16,-6-3 1-16,-14-5-11 16,-5 3-15-16,-14-10-36 15,-6 1-19-15,-6 0 4 16,-2-2 12-16,4 12 25 15,3 3 11-15,5 8 0 16,3 5-1-16,7 8-1 16,3 7 3-16,6 4 6 15,1 4 3-15,-4-3 10 16,0-6 8-16,-2 1 14 16,-1-5 6-16,-2-3 13 15,-1 2 6-15,0 1 6 16,0 1-1-16,10 13-9 0,8 8-9 15,13 13-13-15,4 7-4 16,-10-1-5-16,-11-5-3 16,-22-12 0-16,-13-6-1 15,-17-10 3-15,-3-8 4 16,-4-16 7-16,0-6 3 0,2-21-1 16,3-5-5-1,15-4-23-15,9 0-19 0,24 3-58 16,18 10-55-1,9 4-165-15</inkml:trace>
  <inkml:trace contextRef="#ctx0" brushRef="#br0" timeOffset="174058.37">3082 13077 438 0,'1'-8'265'0,"-1"-5"-10"0,-1-2-47 15,-5-4-74-15,0 6-38 16,3 3-67-16,-4 3-47 16</inkml:trace>
  <inkml:trace contextRef="#ctx0" brushRef="#br0" timeOffset="174261.7">2485 12831 922 0,'7'-5'431'0,"17"-7"-154"15,10 2-112-15,28 2-92 16,13 4-18-16</inkml:trace>
  <inkml:trace contextRef="#ctx0" brushRef="#br0" timeOffset="174976.1">3164 13118 345 0,'6'-4'200'16,"7"-8"-15"-16,4 2-7 16,-4-3-3-16,0 1-6 0,-9-3 8 15,-6 0-6-15,-16-4-9 0,-11-4-12 16,-9 6-58-1,-3 2-19-15,0 10-51 16,8 9-18-16,7 12-10 16,7 3-2-16,14 7 2 0,7 4 3 15,11-4 3 1,7 2 2-16,4-11 2 0,1-3 1 16,6-9 1-1,-2-6 1-15,4-5 1 16,-7-8 0-16,-7-4-3 15,-2 0-7-15,-13-6-7 16,-6-3-1-16,-6 0 0 16,-5-5 3-16,2 10-5 15,0 5-12-15,9 15-10 16,2 9-3-16,8 12 8 16,7 8 11-16,5 0 13 15,3 3 5-15,5-7 3 0,-3-6 5 16,0 3 8-16,-1-12 7 15,-5-1 19-15,-1-4 7 16,-3-8 13-16,3 1 3 16,-3-13-5-16,2-3-7 0,-4-7-17 15,-2 3-10-15,1 1-20 16,-7 1-36-16,2 10-259 16</inkml:trace>
  <inkml:trace contextRef="#ctx0" brushRef="#br0" timeOffset="175479.05">3956 13000 668 0,'-7'-12'358'0,"-14"-10"-73"0,-5 2-57 15,-9 1-82-15,-4 5-34 16,1 6-60-16,6 7-26 16,8 5-33-16,11 4-17 15,13 7-3-15,4 0 3 0,14 1 11 16,3 2 12 0,7-3 3-16,0 0 1 15,-9-3 0-15,-7-3 2 0,-14-2-1 16,-13-6 0-16,-12 8 1 15,-3 2 2-15,4 2 6 16,7 4 1-16,11-7 1 16,6 0-2-16,6-4 1 15,2-3 3-15,13-3 19 16,3-3 9-16,9-6 5 16,4-4-1-16,6-3-15 15,4 0-6-15,-4-5-2 16,4 0 2-16,4 6 8 15,-3 5 0-15,-5 16-4 16,-7 6-2-16,-17 14-8 16,-11-5 0-16,-12 2 0 0,-7 0-3 15,-11-6-4 1,-1 3-4-16,-3-10-74 16,5-2-97-16</inkml:trace>
  <inkml:trace contextRef="#ctx0" brushRef="#br0" timeOffset="175674.7">4518 12974 1057 0,'2'-4'589'15,"0"-9"-121"-15,0 4-258 16,0 1-68-1,1 0-96-15,1 4-24 0,1 2-53 16,2 2-136-16</inkml:trace>
  <inkml:trace contextRef="#ctx0" brushRef="#br0" timeOffset="175846.75">4533 13150 989 0,'-3'-2'586'0,"-1"1"-41"16,-4-3-166-16,8 3-141 16,2-2-64-16,-2 1-90 15,0 1-32-15,0 0-20 32,0-1-32-32</inkml:trace>
  <inkml:trace contextRef="#ctx0" brushRef="#br0" timeOffset="176981.62">6146 13645 629 0,'3'-3'319'0,"2"-3"-79"15,2-1-33-15,6-5-43 16,1-3-30-16,2-4-41 16,-2-5-4-16,-10-5-7 15,-2-2-6-15,-15-5-19 16,-9 0-13-16,-14 8-32 15,-8 8-14-15,-3 20-25 16,6 14-10-16,5 17-4 16,8 9 1-16,17 9 8 15,3-4 4-15,16 3 11 16,7-6 8-16,12-11 12 16,9-7 5-16,10-22 5 15,6-3 1-15,-1-15 0 0,-4-4 1 16,-9-6-4-16,-10-2-2 15,-17-2 0-15,-4 4-1 16,-10 13-5-16,-6 8 1 16,-1 18-1-16,0 7 1 15,9 7 6-15,9 1-3 16,20 3 2-16,4-1 3 16,9-7-203-16</inkml:trace>
  <inkml:trace contextRef="#ctx0" brushRef="#br0" timeOffset="177470.41">5920 13157 737 0,'3'0'338'0,"9"-3"-126"16,8 3-54-16,34 1-28 0,14 2-3 15,28 5-26-15,6 1-27 0,-9-1-43 16,-9 1-11 0,-24-6-14-1,-11-3-23-15,-18-2-93 0,-14-7-33 16,-22-5-32-16,-13-4 20 16,-17-1 95-16,-3-2 41 0,4 6 64 15,9 3 15 1,15 4 20-16,6 7-10 15,8 9-16-15,7 3-2 16,8 9 13-16,3 8 20 0,-11 1 6 16,-9 0-5-1,-13-1-38-15,-1-2-16 16,2-6-51-16,0-2-81 16</inkml:trace>
  <inkml:trace contextRef="#ctx0" brushRef="#br0" timeOffset="177726.57">6867 13445 971 0,'2'0'435'0,"5"0"-169"16,26 4-168-16,19 0-46 16,22-1-9-16,8 1-6 15,-4 0-20-15,-12 0 3 16,-26-2-178-16,-10-2-139 16</inkml:trace>
  <inkml:trace contextRef="#ctx0" brushRef="#br0" timeOffset="177875.2">6924 13585 772 0,'6'6'394'0,"23"6"-68"16,8-7-65-16,28 2-53 16,6-2-22-16,-3-3-79 15,-2 3-24-15,-20-3-498 16</inkml:trace>
  <inkml:trace contextRef="#ctx0" brushRef="#br0" timeOffset="178550.8897">8081 13562 335 0,'14'-8'278'15,"10"-11"74"-15,-2-6-68 16,-5-3-79 0,-9-7-28-16,-9-6-47 0,-13-6-16 15,-15 2-42-15,-9 10-22 0,-16 19-39 32,-1 11-18-32,4 23-20 0,3 12-5 15,16 19-1-15,13 11 1 16,13-1 17-16,14-4 10 15,19-11 12-15,7-14 4 16,14-15 5 0,2-7 2-16,2-14 6 15,-3-8 4-15,-13-7 1 0,-6-4-1 16,-12-4-4-16,-8-1-1 16,-9 3-10-16,-3-3-8 15,-6 12-10-15,0 13-2 16,0 14 10-16,3 12 8 0,7 11 7 15,6-2-1 1,13 2-9-16,7-2-2 0,4-6-94 16</inkml:trace>
  <inkml:trace contextRef="#ctx0" brushRef="#br0" timeOffset="178744.13">8401 13604 1134 0,'8'6'441'0,"14"11"-248"31,7 3-82-31,7 4-3 0,1 2-9 0,-6-2-49 16,-1-1-11 0,-5-5-185-16,-4-7-176 0</inkml:trace>
  <inkml:trace contextRef="#ctx0" brushRef="#br0" timeOffset="178900.3">8713 13585 966 0,'-14'0'525'0,"-23"0"-94"0,-6 7-150 15,-8 16-126-15,1 0-37 16,5 6-55-16,6 4-24 16,18-8-126-16,15 0-171 15</inkml:trace>
  <inkml:trace contextRef="#ctx0" brushRef="#br0" timeOffset="179299.6">9182 13332 995 0,'0'2'479'0,"-4"2"-168"16,-3 16-190-16,-3 8-56 0,0 13-20 16,4 10-2-16,8-4-9 15,9 0-4-15,8-16-13 16,8-5-1-16,5-13 1 15,-3-10 4-15,-5-8-48 16,-4-9-62-16,-9-4-200 16</inkml:trace>
  <inkml:trace contextRef="#ctx0" brushRef="#br0" timeOffset="179435.3799">9081 13222 939 0,'0'-3'501'16,"3"-3"-142"0,6 1-156-16,9 5-160 0,3 0-41 15</inkml:trace>
  <inkml:trace contextRef="#ctx0" brushRef="#br0" timeOffset="179783.12">8933 12950 1120 0,'14'-1'411'0,"24"1"-285"15,22 7-43-15,24 1 3 16,5 1-1-16,6-1-32 15,-8-4-19-15,-20-4-21 0,-11-6-82 16,-27-7-64 0,-15-4-23-16,-18-6-12 0,-7 0 77 15,-5 2 75-15,3 5 39 16,6 10 58-16,5 9 19 0,6 16 16 16,5 9-9-1,5 11-25-15,-1-1-12 16,-8-6-24-1,-3-5-9-15,-7-6-24 16,0-6 504-16</inkml:trace>
  <inkml:trace contextRef="#ctx0" brushRef="#br0" timeOffset="180141.7">10082 13176 973 0,'-2'-9'501'0,"-3"-10"-137"15,1 11-83-15,0 26-134 16,4 12-56-16,9 27-78 16,2 14-4-16,7 7-5 15,-2 0 5-15,-1-14-91 16,-2-11-99-16</inkml:trace>
  <inkml:trace contextRef="#ctx0" brushRef="#br0" timeOffset="180272.5799">9859 13412 1173 0,'26'-1'504'0,"42"1"-245"15,23 10-100-15,19 1-49 16,-1 1-34-16,-10-8-73 15</inkml:trace>
  <inkml:trace contextRef="#ctx0" brushRef="#br0" timeOffset="180866.97">11141 13409 752 0,'8'-23'386'0,"3"-16"-123"0,-11-4-85 15,-7 2-22-15,-23 3-52 16,-4 6-27-16,-16 21-55 16,-8 9-24-16,-2 15-23 15,10 10-4-15,12 16-1 16,13 7 1-16,27 10 9 16,5 1 7-16,18-11 13 15,6-7 8-15,14-17 11 16,1-11 3-16,7-14 4 15,-3-12 1-15,-6-12-4 16,-6-1-2-16,-14-7-4 16,-6 4-1-16,-12 7 10 15,-4 6-2-15,-6 18-10 16,-3 11-6-16,-7 18-15 16,1 7-4-16,9 9-112 15,1 3-71-15</inkml:trace>
  <inkml:trace contextRef="#ctx0" brushRef="#br0" timeOffset="181217.68">11296 13560 488 0,'1'-2'334'0,"0"-4"-18"0,2 7-106 16,-3-1-33-16,0 0-71 16,2 4-21-16,18 4-42 15,34 27-11-15,-30-37 1 16,-2-4 7-16,-6-8 2 15,-3-6-2-15,-3-2-11 16,-1-2-7-16,-1 3-10 16,-2 5-5-16,3 9-17 15,1 7-6-15,-3 17-6 16,1 5-1-16,-3 13 8 16,-1 5 2-16,0 10 3 15,-1 4 3-15,-10 7 12 16,-8-1 21-16,-16-6 31 15,-8-4 12-15,-3-15 19 0,-1-14-5 16,8-21-15 0,9-12-6-16,11-26-31 0,11-5-26 15,11-17-86-15,11-3-67 16,17-6-272 0</inkml:trace>
  <inkml:trace contextRef="#ctx0" brushRef="#br0" timeOffset="181437.8">12149 13227 1468 0,'-2'-2'574'15,"0"-2"-418"1,0 2-57-16,1 2-154 16,1 0-89-16</inkml:trace>
  <inkml:trace contextRef="#ctx0" brushRef="#br0" timeOffset="181666.5">12150 13403 827 0,'-4'19'438'0,"-3"11"-70"0,8 19-226 16,2 3-27-1,6 12-53-15,-3 8 25 16,-3 5 0-16,-7 6-4 16,-10-8 7-16,-6-14-45 0,-18-25-25 15,-1-15 0 1,-5-21 5-16,1-10 0 15,18-24-47-15,5-12-41 16,21-27-166-16</inkml:trace>
  <inkml:trace contextRef="#ctx0" brushRef="#br0" timeOffset="182095.46">11805 12868 913 0,'2'-2'410'0,"14"0"-201"15,17 1-67-15,33 1-65 16,19 4-5-16,16 3 3 15,6 0-11-15,-2 2-22 16,-8-3-8-16,-17-6-19 16,-17 0-5-16,-32-10-46 15,-17-2-19-15,-28-3-31 16,-12-2-12-16,-16-3 26 16,-2-1 15-16,8 1 29 15,11 1 12-15,24 9-2 0,8 2-1 16,23 12 6-16,10 10 6 15,10 15 37-15,-3 13 25 16,-15 12 40-16,-11 3 12 16,-32-5 45-16,-10-8 11 15,-19-14-12-15,-8-8-11 16,0-10-11-16,0-2-128 16</inkml:trace>
  <inkml:trace contextRef="#ctx0" brushRef="#br0" timeOffset="196717.8297">1821 15031 432 0,'-1'8'218'0,"-2"11"-44"0,2 1-17 15,1-6 4-15,0-3 3 16,4-10 14-16,6-2-15 16,12-21-39-16,8-11-21 15,9-32-53-15,0-16-9 16,0-17-5 0,-12-2 0-16,-4 13-2 0,-13 1-4 15,-6 17-12 1,-4 13-4-16,-9 23 11 0,3 22-1 0,0 38-3 15,5 19-1 1,6 30-19-16,10 15-1 16,8 11 1-16,13 1 1 15,15-11 0-15,0-15 0 0,10-28-17 16,-6-15-118 0</inkml:trace>
  <inkml:trace contextRef="#ctx0" brushRef="#br0" timeOffset="196876.13">1756 14881 1094 0,'11'-1'417'0,"20"-5"-292"16,12 4-64-16,21 2-30 0,0 2-9 15,0 6-152-15</inkml:trace>
  <inkml:trace contextRef="#ctx0" brushRef="#br0" timeOffset="197008.11">2024 14731 869 0,'3'8'239'16</inkml:trace>
  <inkml:trace contextRef="#ctx0" brushRef="#br0" timeOffset="197338.64">2507 14992 830 0,'-5'6'377'0,"0"2"-140"15,11 3-94-15,18-3-45 16,9-3 1-16,7-6-14 16,-3-10-15-16,-6-8-22 15,-6-3-10 1,-20-6-5-16,-6 1-3 16,-20-1-2-16,-9 1-4 0,-7 10-9 15,0 9-2-15,7 18 1 16,7 13 1-16,16 21-4 15,9 9 0-15,9 13-6 16,4 1 0 0,5 2-1-16,2 1 0 0,0-10 4 15,3-5-67-15,4-24-494 16</inkml:trace>
  <inkml:trace contextRef="#ctx0" brushRef="#br0" timeOffset="197608.9499">3167 14777 1116 0,'-4'13'466'0,"-8"23"-246"16,-7 9-32-16,-13 10-36 16,-2 2-36-16,-9-12-66 15,0-10-19-15,3-16-61 16,-4-16-57-16,3-15-76 15,6-11-9-15,12-14 44 16,11 0 50-16,21 0 113 16,10 7 32-16,17 20 46 15,11 12 21-15,5 23-11 16,2 11-15-16,1 8-33 16,-5-5-17-16,-2-8-6 15</inkml:trace>
  <inkml:trace contextRef="#ctx0" brushRef="#br0" timeOffset="198124.79">4193 14742 718 0,'0'0'408'15,"0"4"-29"-15,-1 27-250 16,1 13-60-16,6 16-30 0,2 2-8 16,6-12-15-16,3-11-55 15</inkml:trace>
  <inkml:trace contextRef="#ctx0" brushRef="#br0" timeOffset="198382.05">4571 14818 922 0,'-12'-9'441'15,"-12"-5"-156"-15,-3 9-93 16,-1 16-96-16,6 10-27 15,9 15-45-15,9 5-18 16,16 1-9-16,7-5-3 0,16-12 0 16,6-7 0-16,4-18 4 15,-4-5 4-15,-18-9 16 16,-13 0 5-16,-29 2 0 16,-13 1-6-16,-13 7-24 0,-1 0-28 31,12 8-198-31</inkml:trace>
  <inkml:trace contextRef="#ctx0" brushRef="#br0" timeOffset="198559.3897">4766 14812 908 0,'12'0'455'16,"14"5"-106"-16,3 12-116 15,2 19-84-15,0 6-36 16,2 11-66-1,-6-1-18-15,3-9-39 0,-2-5-84 16,-1-14-48-16,4-5-23 16</inkml:trace>
  <inkml:trace contextRef="#ctx0" brushRef="#br0" timeOffset="198705.43">5086 14775 768 0,'-12'-2'474'0,"-7"-5"7"15,-7 32-257-15,-3 18-46 16,-12 28-46-16,-11 7-28 16,-8 8-48-16,1 1-20 15,12-9-26-15,15-3-13 16</inkml:trace>
  <inkml:trace contextRef="#ctx0" brushRef="#br0" timeOffset="199110.94">5256 14773 863 0,'-4'-2'435'16,"-4"0"-90"-16,-2 14-214 0,1 9-35 15,6 11-30-15,3 6-22 16,11 2-20-16,6 0-6 16,11-9-8-16,4-7 0 15,6-11 1-15,1-8 2 16,-3-13 4-16,-4-10 2 16,-7-11-1-16,-4-8-1 15,-14-4-14-15,-2-3-25 16,-8 1-79-16,-11 4-40 0,-3 6-29 15,-3 1 19 1,-4 7 71-16,7 1 36 0,4 7 50 16,3 5 32-1,11 3 53-15,0 3 15 0,4 4-8 16,4 1-25-16,-1 1-37 16,3 3-54-16</inkml:trace>
  <inkml:trace contextRef="#ctx0" brushRef="#br0" timeOffset="199595.87">5802 14734 922 0,'-15'-5'422'15,"-17"-4"-193"-15,1 4-49 16,7 6-97-16,7 6-34 0,15 7-45 16,5 1-8-16,19-1 0 15,4 0 1-15,9-5 2 16,2-2 1-16,-12 0 1 16,-4-4 0-16,-16 2 1 15,-11 2-2-15,-16 7 0 16,-7 2 0-16,1 7-1 15,4 0 1-15,13 1-3 16,5 1-1 0,12-5 0-16,6 0 0 0,11-8 0 15,2-1 1 1,2-11 4-16,1-4 2 0,-5-11 5 16,2-5 0-16,-2-13 1 0,-2-1 0 15,-6-6 0-15,-1 1 3 16,-6 12 14-1,-1 6 10-15,-4 16 26 0,-1 6 13 16,-2 16 14-16,0 4-4 0,5 13-17 16,3 4-13-1,4 1-29-15,1 1-9 0,-1-10-74 16</inkml:trace>
  <inkml:trace contextRef="#ctx0" brushRef="#br0" timeOffset="200032.19">6869 14909 810 0,'-3'-10'408'0,"-4"-10"-96"16,-7-3-76-16,-8 6-53 15,-3 5-17-15,-6 7-59 16,3 9-31-16,7 13-51 16,5 4-15-16,9 12-11 15,6 4-3-15,14 1 0 16,8-1 0-16,15-11 2 0,5-8 2 16,-1-13 5-16,-5-7 2 15,-11-9 15 1,-7-5 6-16,-11-6 6 0,-9-3-3 15,-12-3-10-15,-2-1-82 16</inkml:trace>
  <inkml:trace contextRef="#ctx0" brushRef="#br0" timeOffset="200492.74">7865 14684 1019 0,'4'-23'401'0,"9"-24"-235"0,13 6-23 16,18 16-17-16,12 14-2 16,13 19-41-16,-8 11-26 15,-24 18-17-15,-23 8-5 16,-46 21-8-1,-20 9-5-15,-18 8-12 0,1-4-10 16,20-18-32-16,12-16-8 0,22-23-7 16,12-11 2-16,13-10 32 15,10-2 5 1,21-6 10-16,10 0 3 16,15 0 0-16,7 2-1 15,0 2-85-15</inkml:trace>
  <inkml:trace contextRef="#ctx0" brushRef="#br0" timeOffset="200771.46">8563 14586 1010 0,'-25'-9'445'15,"-14"-5"-228"-15,1 12-96 0,4 1-23 0,8 5-46 31,11 5-20-31,11 1-20 0,6 2-7 16,18-2-5-16,6-5 0 16,21-1 2-16,6-5 0 15,10-1 1-15,-6 0 1 16,-7 3 1-16,-10 6 3 16,-24 5 14-16,-11 5 14 15,-22 4 8 1,-10 2 0-16,-4 0-8 0,1-5-65 15</inkml:trace>
  <inkml:trace contextRef="#ctx0" brushRef="#br0" timeOffset="200923.34">8394 14855 1404 0,'14'3'543'0,"24"2"-403"16,8-1-26-16,25-1-53 15,0-1-27-15,-3-1-147 16,-12-1-114-16</inkml:trace>
  <inkml:trace contextRef="#ctx0" brushRef="#br0" timeOffset="201061.3597">8429 14962 952 0,'14'3'484'15,"11"0"-140"-15,22 1-166 0,13-3-27 16,12 3-69-16,-4 1-28 16,-12-2-62-16</inkml:trace>
  <inkml:trace contextRef="#ctx0" brushRef="#br0" timeOffset="201696.8499">9465 14676 941 0,'-3'7'366'16,"-6"18"-222"-16,2 16-85 15,6 37-27-15,-6 5 14 0,3 1-3 16,1-3-6-16,-1-30-7 16,5-12-4-16,4-23 3 15,1-16 4-15,1-22 1 16,-1-14 1-16,-5-24-9 16,-4-12-5-16,-5-19-2 15,-4-7 0-15,-1 8-7 16,7 14-3-1,6 34-3-15,6 19-3 0,11 31 0 16,3 14 1-16,11 29-3 16,6 11 1-16,8 20 2 15,2 6 0-15,2-14 0 16,-1-7 1-16,-9-30 3 16,-5-18 13-16,-3-19 43 0,-4-13 14 15,-5-20 15-15,-3-14-5 16,-15-18-34-16,-4-13-12 15,-7-5-25 1,3 10-13-16,-3 16-56 0,0 13-49 16,2 32-93-1,4 13-61-15</inkml:trace>
  <inkml:trace contextRef="#ctx0" brushRef="#br0" timeOffset="201975.3597">10365 14995 714 0,'-17'-13'396'0,"-8"-12"-70"16,-5 0-135-16,-3 0-22 15,-1 11-49-15,-6 5-27 0,5 18-43 16,3 8-14-16,11 12-24 15,12 4-6-15,16-4-3 16,15 0 3-16,17-7 2 16,0-6 4-16,2-9 2 0,-4-4 0 31,-11-5-1-31,-4-4-5 16,-12-5-167-16</inkml:trace>
  <inkml:trace contextRef="#ctx0" brushRef="#br0" timeOffset="202094.26">10256 14706 998 0,'4'-1'381'0,"4"0"-284"15,6 2-52 1,-1 9-148 0</inkml:trace>
  <inkml:trace contextRef="#ctx0" brushRef="#br0" timeOffset="202249.46">10455 14771 987 0,'-3'20'500'16,"2"16"-161"-16,5 23-150 0,2 9-32 15,8 8-64-15,1 1-23 16,1 5-34-16,-1 2-11 16,0-5-25-16,0-13-5 15,0-25-157-15,-2-18-78 0</inkml:trace>
  <inkml:trace contextRef="#ctx0" brushRef="#br0" timeOffset="202394.93">10495 15099 1199 0,'6'0'481'0,"16"-6"-319"16,11 5-63-16,15-5-65 15,8 6-22-15,-1 0-104 16,0 2-53-16,3 0-251 15</inkml:trace>
  <inkml:trace contextRef="#ctx0" brushRef="#br0" timeOffset="202656.94">11093 14997 526 0,'-7'-10'364'15,"-16"-10"35"-15,-14 3-86 16,-17 9-110-16,-2 8-26 16,7 12-71-16,10 9-30 15,21 4-52-15,8 0-19 0,12-4-10 16,8-5-5-16,10-12-5 31,5-4 0-31,12-11 5 0,1-9 2 16,11-7 6-16,7 2 2 15,5 7 4-15,2 11 8 0,-14 16 15 16,-11 4 11 0,-22 14 12-16,-15 1 10 0,-9-1 13 15,-9 2-2-15,-12-7-10 16,1-2-11-1,-4-14-51-15,3-3 194 0</inkml:trace>
  <inkml:trace contextRef="#ctx0" brushRef="#br0" timeOffset="203480.55">12628 14885 719 0,'5'8'369'0,"6"6"-115"0,11-7-69 16,5-7-12-16,10-14-35 15,3-7-21-15,-5-7-27 16,-6 2-10-16,-19 6-29 16,-13 7-15-16,-25 15 393 15</inkml:trace>
  <inkml:trace contextRef="#ctx0" brushRef="#br0" timeOffset="206140.8597">12062 14656 785 0,'-6'-4'376'0,"-11"2"-175"0,0 18-46 16,0 42-58-16,-1 22-30 15,3 24-11 1,1 2-12-16,7-15-24 0,4-18-3 0,4-32-4 15,3-18 8 1,3-34 14-16,-1-18 3 16,-6-21 6-16,-7-14-6 0,-18-21-10 15,-2-7-5 1,-1-6-8-16,8 9-6 16,15 31-9-16,5 12-6 0,15 32-5 15,9 10 1-15,11 20 1 16,12 20 7-16,10 10 2 15,4 11 1-15,-6 8 1 16,-6 1-1-16,-9-4 1 16,-9-12 1-16,0-22 3 15,-2-11 4-15,-5-21 19 16,-3-14 13-16,-4-29 31 16,-2-19 12-16,-7-16-6 15,-8-1-12-15,-3 15-36 16,-5 13-23-16,-1 18-76 15,6 18-89-15</inkml:trace>
  <inkml:trace contextRef="#ctx0" brushRef="#br0" timeOffset="206554.23">12812 14866 509 0,'-11'-7'291'0,"-12"-4"-49"16,-4 4-22-16,-8 11-52 16,4 11-42-16,-9 13-55 15,5 9-26-15,15 1-29 0,7 1-4 16,26-1 2-1,12-5 7-15,14-9 6 16,7-9-1-16,4-14-5 0,-2-3-13 0</inkml:trace>
  <inkml:trace contextRef="#ctx0" brushRef="#br0" timeOffset="207034.51">12998 14953 551 0,'1'-6'314'0,"4"0"-24"16,-3 3-70-16,-2 10-62 15,-4 6-22-15,-6 14-52 16,1 2-10-16,5 2-22 16,7 0-13-16,13-12-9 15,9-2-2-15,7-11-2 16,3-6-1-16,-3-11-2 16,-6-3-1-16,-9-4-1 15,-6-1-1-15,-4 1-4 16,4-2-3-16,-10 2-6 15,0 1-3-15,-1 13-13 16,-8 3-4-16,8 15 0 0,-2 7-1 16,-1 2 11-16,6 3 1 15,-1-5 2-15,5-6 0 16,11-4 4-16,4-5 3 16,5-10 26-16,-4-4 14 0,-6-13 11 15,-5-1-1 1,-5-2-23-16,-3 8-13 0,1-1-148 15,-1 6-149 1</inkml:trace>
  <inkml:trace contextRef="#ctx0" brushRef="#br0" timeOffset="207218.16">13551 14532 895 0,'1'-9'505'16,"2"-5"-91"-16,-2 22-201 0,-4 9-48 15,3 26-70-15,3 10-21 16,1 13-28-16,3 11-8 16,3 2-17-16,-2-1-7 15,2-13-22-15,1-14-28 16,-5-26-93-16,0-6-57 16</inkml:trace>
  <inkml:trace contextRef="#ctx0" brushRef="#br0" timeOffset="207368.44">13454 14920 749 0,'1'2'429'0,"6"1"-48"15,14 3-171-15,10 2-46 0,12-1-63 16,1-1-34-16,2 3-47 16,-7-1-8-16,0 5-277 15</inkml:trace>
  <inkml:trace contextRef="#ctx0" brushRef="#br0" timeOffset="207605.65">13970 15008 928 0,'-11'-1'475'0,"-11"0"-123"16,-5 1-99-16,-3 1-91 0,6 6-46 0,5 4-62 31,6 8-23-31,12 4-22 0,2 0-5 16,14 1-4-16,5-4 0 15,12-11 4-15,9-6 3 16,2-12 8-16,-2-6 5 16,-10-7 3-1,-7 2 1-15,-18-4-2 16,-6 0-5-16,-12 0-23 16,-5 4-44-16,-5 14 50 0</inkml:trace>
  <inkml:trace contextRef="#ctx0" brushRef="#br0" timeOffset="208020.28">14166 15035 627 0,'13'-2'349'0,"15"2"-54"15,6 7-18-15,-3 6-53 16,-6-4-23-16,-6 9-39 16,-11-1-22-16,-15-2-39 15,-4 6-19-15,0-10-37 16,-1-5-15-16,12-6-16 15,4-6-7-15,13-5-7 16,6-7-2-16,8-1 0 0,4-2 1 16,-1 4 3-1,2 5 1-15,-7 5 3 0,-6 5 5 16,-10 10 16-16,-8 6 14 16,-5 5 21-16,2 7 0 15,-2-6-13-15,2 2-15 16,4-5-74-1,5-7-214-15</inkml:trace>
  <inkml:trace contextRef="#ctx0" brushRef="#br0" timeOffset="209379.44">1841 15915 666 0,'15'5'323'0,"17"12"-103"0,-8 11-88 0,-15 17-49 15,-11 2-19 1,-17 0-25-16,-6 1-4 16,3-15-10-16,6-10-3 15,14-19-45-15,5-14-12 0,14-17-12 16,5-10-3-1,8-2 35-15,-2-3 9 16,-4 6 6-16,-4 8 0 16,-9 9 12-16,0 10 9 15,-10 12 10-15,-4 12 8 16,-8 13 1-16,-4 3-7 0,5 1-9 16,6 2-10-16,19-6-9 15,9-7-2-15,19-4 1 16,6-8-2-16,8-11-55 15,5-8-68-15,3-8-131 16,-3-5-11-16,-7-6 58 16,-3-1 74-16,-10 0 178 15,-8 3 69-15,-9 9 116 16,-12 8 0-16,-10 17-10 16,-13 9-27-16,-18 15-91 15,-10 0-1-15,-15 2-28 16,1-4-23-16,6-14-17 15,8-2-4-15,17-18-9 16,5-4-20-16,11-14-30 16,6 1-12-16,10-9-7 0,5 0 12 15,9 2 14 1,3 5 1-16,2 16-10 0,4 8 2 16,-4 23 10-16,1 6 14 15,-3 9 28-15,-4 0 4 16,0-7 1-16,-3-5-4 15,6-9-10-15,-1-8 0 16,1-15 9-16,-2-7 4 16,-5-11 5-16,-5-6 2 15,-4 1-11-15,1-2-5 0,-5 5 9 16,1 8-7-16,-1 18-8 16,-2 8-1-16,4 22-18 15,-6 4 2-15,3 3-60 16</inkml:trace>
  <inkml:trace contextRef="#ctx0" brushRef="#br0" timeOffset="209858.99">3940 16009 435 0,'-6'-9'311'0,"-3"-12"21"15,-19 7-116-15,-1 6-25 16,-11 11-49-16,-2 8-26 16,8 16-60-16,6 8-19 15,17 6-36-15,9 6-10 16,17-5 2-16,8-5 4 15,20-10 11-15,4-8 7 16,-4-19 14-16,-6-7 13 16,-23-10 25-16,-12-5 2 0,-19 5-13 15,-12 1-15-15,-11 4-35 16,-5 3-12-16,12 5-100 16,9 2-94-1</inkml:trace>
  <inkml:trace contextRef="#ctx0" brushRef="#br0" timeOffset="210016.06">3992 16018 724 0,'24'3'384'15,"14"-3"-101"-15,9 0-131 16,6 8-40-16,-1-8-56 16,0 4-18-16,-8-5-21 15,-6-4-10-15,-12-3-174 16,-6-5-171-16</inkml:trace>
  <inkml:trace contextRef="#ctx0" brushRef="#br0" timeOffset="210154.71">4220 15980 326 0,'-6'6'246'0,"-5"8"38"16,5 0-35-16,6 10-47 0,3 0-12 16,6 9-31-1,1 6-29-15,0 1-50 0,2-1-30 16,-5-5-25-16,2-5-39 15</inkml:trace>
  <inkml:trace contextRef="#ctx0" brushRef="#br0" timeOffset="210689.91">4704 16152 802 0,'-7'-12'353'16,"-8"-10"-161"-16,-4 4-17 15,-7 6-41-15,-4 8-16 0,-3 8-54 16,-3 7-24-16,7 7-31 16,5 6-15-16,14 7-13 15,10 2-2 1,8-3 8-16,10-5 4 0,7-11 10 15,9-7 5-15,7-12 4 16,-4-6 2 0,-4-9-5-16,-6-3-2 0,-8-5-7 15,-4 3-2-15,-6 4 5 16,-7 6-1-16,-11 12 3 16,0 7 3-16,-2 13-1 15,3-1 1-15,11 8-1 16,2-1-2-16,6-6 0 15,4 3 1-15,3-12 5 16,1-6 4-16,4-6 3 16,0-7 2-16,-2-10-3 15,0 0-1-15,-2-2-6 16,0 1-4-16,5 10-4 16,-4 6-3-16,-4 9-1 15,-2 5 1-15,0 7 4 0,-1 1 4 16,3 0 4-16,-3-2 4 15,-4-4 10-15,-5-3 20 16,-19-7 31-16,3 7-3 16,-14 0-8-16,0 4-45 15</inkml:trace>
  <inkml:trace contextRef="#ctx0" brushRef="#br0" timeOffset="211220.8897">6082 16036 696 0,'-20'-10'380'0,"-13"-5"-91"16,-7 15-119-16,2 7-27 16,10 17-73-16,7 4-31 15,22 6-31-15,9 1-3 16,23-4 6-16,10-3 7 0,11-17 9 16,1-6 3-16,-7-18 14 15,-13-6 3 1,-21-10 7-16,-14-10-1 0,-20-10-12 15,-9-10-8-15,-6-17-13 16,1-2-6-16,16-3-10 16,11 7-4-16,17 15-12 15,10 9-5-15,11 20-9 16,7 12-49-16,1 23-196 16</inkml:trace>
  <inkml:trace contextRef="#ctx0" brushRef="#br0" timeOffset="211460.75">6385 16026 751 0,'1'8'344'16,"0"9"-115"-16,6 8-46 15,2 2-32-15,-1 0-15 16,5 0-48-16,2-5-16 15,4-10-2-15,4-6 2 16,3-13 1-16,-2-7-2 0,-2-2-21 16,-4-8-12-16,-7 5-29 15,-3 2-56-15,-1 1-177 16,2 5-223-16</inkml:trace>
  <inkml:trace contextRef="#ctx0" brushRef="#br0" timeOffset="211700.59">6803 16083 880 0,'2'5'393'0,"-1"9"-168"15,2 3-59-15,10 1-33 16,1-1-25-16,8 1-36 16,2-5-10-16,-6-8-6 0,1-4 2 15,-1-11 18-15,-2-7 4 16,-5-5 3-16,-6-2-5 15,-7-1-26-15,-9 0-12 16,-9 0-23-16,-3 2-10 16,-9 13-18-16,1 8-35 15,-8 12-160 1</inkml:trace>
  <inkml:trace contextRef="#ctx0" brushRef="#br0" timeOffset="212217.31">7976 15985 642 0,'0'12'317'16,"-6"19"-85"-16,-12 6-20 16,-12 5-37-16,-7 2-26 15,-6-5-58-15,0-6-18 16,2-12-24-16,1-14-7 16,5-18-13-16,5-8-9 0,9-16-25 15,7-4-9-15,13 1-12 16,6 3-2-1,18 11 8-15,4 10 3 16,11 17 20-16,2 8 13 16,-4 19 12-16,1 5 3 15,-11 5-12-15,-2 2-6 0,-3-5-40 16,-19-11-96-16</inkml:trace>
  <inkml:trace contextRef="#ctx0" brushRef="#br0" timeOffset="212351.59">7791 15692 1174 0,'0'-3'524'0,"-2"-2"-223"16,2 15-231-16,2 3-55 0,15 11-104 31</inkml:trace>
  <inkml:trace contextRef="#ctx0" brushRef="#br0" timeOffset="212992.52">8067 15591 850 0,'16'-2'352'15,"12"0"-182"-15,17 1-101 16,12-2-5-16,0 1-14 15,2-5-12-15,-4-2-18 16,-9-3 0-16,-10-6 2 16,-10 4 1-16,-19 0-8 0,-8 5-11 15,-16 10-15 1,-7 3-7-16,-4 15 0 0,-1 2 5 16,6-1 7-16,3-1 2 15,10-8 1 1,7 1-1-16,5 2 3 0,7-1 1 15,2 2 0-15,-1-5 0 16,-1-2 0-16,-2-1 0 16,-3-1 0-16,-3 0 0 0,-1 7-2 15,-3 9 0-15,5 20 2 16,2 10 1 0,10 22 6-16,3 4 2 15,-14-24 11 1,-2-26 5-16,0-1 17 0,-1 76 2 15,-21-21 2-15,-9-8 1 0,-15-58-4 16,-4-12-1-16,-2-21-5 16,1-13-4-16,20-10-4 15,12-5-9-15,24 1-16 16,16 6-5-16,21 10-22 16,8 8-12-16,3 7-75 15,6 0-68-15</inkml:trace>
  <inkml:trace contextRef="#ctx0" brushRef="#br0" timeOffset="213325.23">8858 16137 374 0,'0'-5'208'0,"3"-3"-32"15,0-4-15 1,-2 1-5-16,1-1-1 15,-7-3-1-15,-5-2-11 0,-6 2-35 16,-13 0-15 0,-12 9-29-16,-1 8-10 15,-9 6-23-15,12 8-12 0,14 8-17 16,9 5-5 0,20 5 1-16,9-1 2 0,15-6 8 15,2-2 3-15,2-12 5 16,-1-6 3-16,-4-10 7 15,0-9 1-15,-7-12 1 16,-4-1-3-16,-7-6-6 16,-5 2-2-16,-6 8-15 15,-4 5-62-15</inkml:trace>
  <inkml:trace contextRef="#ctx0" brushRef="#br0" timeOffset="213603.01">8992 16035 1108 0,'3'3'478'0,"4"5"-233"0,0 14-139 0,1 3-10 31,3 7-24-31,2 3-16 15,0-10-18-15,2-3-10 16,2-13-1-16,2-9 7 16,5-16 15-16,1-7 5 15,0-6-2-15,-1-2-11 16,-11 5-12-16,2 7-59 16,-11 1-127-16</inkml:trace>
  <inkml:trace contextRef="#ctx0" brushRef="#br0" timeOffset="214050.59">9621 16043 801 0,'6'-5'371'16,"3"-10"-142"-16,-3 1-35 15,-15 1-58-15,-6 5-20 16,-11 10-44 0,14-1-16-16,0 2-26 0,-40 7-9 15,4 11-19-15,4 0-2 16,35-3-4-16,1-4-2 16,9 2-2-16,6 0 1 15,5-3 3-15,4 0 4 0,2-7 4 16,-2-3 3-16,4-6 3 15,-1-3 0 1,6-6 2-16,1-1-2 16,-3-2-4-16,3 5-2 0,-1 5-1 15,-2 4 1-15,3 6 1 16,-6 3 3-16,2 2-1 16,2 4-1-16,-11 3-2 0,-1 1-3 15,-11 2 21 1,-5 3 10-16,-12 1 13 15,-10-3 3-15,-16-1-14 0,-7-6-5 16,-1-8-109 0</inkml:trace>
  <inkml:trace contextRef="#ctx0" brushRef="#br0" timeOffset="214426.1">10330 15641 890 0,'1'-5'467'0,"-3"-4"-138"15,0 9-99-15,0 24-106 16,-2 10-39-16,4 29-30 15,-1 10-13-15,-2 5-22 16,0-3-2-16,3-10-91 16</inkml:trace>
  <inkml:trace contextRef="#ctx0" brushRef="#br0" timeOffset="214602.3597">10297 16291 803 0,'2'-1'519'16,"0"1"69"-16,4 2-285 15,-6-2-156-15,0 0-34 16,0 0-71-16,0 0-27 16,10 4-573-16</inkml:trace>
  <inkml:trace contextRef="#ctx0" brushRef="#br0" timeOffset="-214465.05">8321 15904 1183 0,'21'0'476'0,"41"0"-320"15,11-4-43-15,28-7 154 0</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4T08:58:34.25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
  </inkml:definitions>
  <inkml:trace contextRef="#ctx0" brushRef="#br0">18423 14671 841 0,'-56'0'376'0,"-46"-1"-160"16,41 2-146-16,25 1-24 0,55-6 4 15,38 1 11-15,63-8 22 16,42 1 13-16,74-4 39 16,34 3 10-16,69 2-3 15,18 6-14-15,12 8-55 16,-8-1-22-16,-54 4-23 16,-31-2-6-16,-77-1-4 15,-37-2-1-15,-56 5-5 16,-30-1-3-16,-36 1-6 15,-21-4-3-15,-26-9-4 16,-11 2 2-16,-15-7 2 16,1 3 3-16,2-1 8 15,6 0-1-15,11 1 5 16,5 0-1-16,12 1-4 0,-1-3-3 16,4 4-2-1,-6-1-3-15,-5-1-4 16,-7 1-3-16,-11-8-1 0,2-4 0 15,-5-2 3-15,4 3 2 16,8 8-1-16,6 2-4 16,10 10-2-16,11 8-1 15,21 7 2-15,13 9 4 16,24 6 3-16,10 3 2 16,2 0 3-16,-11-4 1 15,-30-8 2-15,-17-3 4 16,-33-8 16-16,-15-3 7 15,-24-7 3-15,-13 1-2 16,-7 4-19-16,-1 1 2 0,14 11-191 16</inkml:trace>
  <inkml:trace contextRef="#ctx0" brushRef="#br0" timeOffset="481.39">21242 13667 804 0,'7'-22'482'0,"4"-16"11"16,-7 27-320-16,-4 13-40 0,-11 30-46 0,-1 18-25 16,-6 28-4-16,0 5-1 15,5 1-11 1,3-10-5-16,7-28-11 15,1-13-4-15,2-26 6 16,0-11 1-16,2-21-1 16,-4-16-2-16,-6-29-13 15,-2-11-4-15,-3-9-5 16,2 4-1-16,10 23-4 0,4 8-4 16,20 20-8-16,9 8-2 0,24 19-2 31,7 10 1-31,11 16 3 15,8 1-1-15,10 7-118 0,3-3-155 0</inkml:trace>
  <inkml:trace contextRef="#ctx0" brushRef="#br0" timeOffset="655.02">21194 13778 589 0,'0'0'368'16,"4"0"20"-16,33 1-184 0,14-1-39 31,24 2-45-31,9-2-32 16,0 4-68-16</inkml:trace>
  <inkml:trace contextRef="#ctx0" brushRef="#br0" timeOffset="1453.1299">21415 14185 842 0,'0'-8'371'0,"4"-9"-151"16,1-3-54-16,11-3-37 0,4 0-12 15,2 4-33 1,1 4-17-16,-5 8-15 0,-2 5-4 16,-8 6-17-16,-2 8-7 15,-2 8-8-15,-1 4-2 16,1 5 1 0,1-3 0-16,3 0-3 15,2-2 3-15</inkml:trace>
  <inkml:trace contextRef="#ctx0" brushRef="#br0" timeOffset="1606.81">21739 14081 1450 0,'11'0'562'0,"18"6"-380"15,7 10-56-15,7 12-42 0,-2-2-17 16,-5 7-40-16,-9-1-12 15,-5-6-74-15,-1 1-91 16</inkml:trace>
  <inkml:trace contextRef="#ctx0" brushRef="#br0" timeOffset="1739.04">22003 14124 922 0,'-11'1'503'0,"-22"5"-85"15,-3 8-133-15,-17 12-114 16,-11 3-44-16,0 7-65 15,5-4-26-15,27-4-104 16</inkml:trace>
  <inkml:trace contextRef="#ctx0" brushRef="#br0" timeOffset="2228.86">21145 13365 801 0,'-1'0'332'0,"6"4"-185"0,14 3-26 0,35 5-15 16,14 0 12-16,35-3-7 15,6 1-21-15,2-8-43 16,-5-2-15-1,-33-10-13-15,-20-6 1 16,-35-6-1-16,-14-2-5 0,-21-2-6 16,-7 4-7-16,-7 4-4 15,4 8 0-15,9 12 4 0,8 12 6 16,16 21 15-16,9 10 16 16,8 10 33-1,-2-3 10-15,-11-7 5 16,-2-8-9-16,-6-12-31 0,1-6-1 15,-3-13-643 1</inkml:trace>
  <inkml:trace contextRef="#ctx0" brushRef="#br1" timeOffset="6158.46">18374 14674 1002 0,'-25'-4'380'0,"-21"2"-273"0,16 1-53 15,36 1-13-15,19 2 2 16,43 0 2 0,22 1 2-16,60 0-15 0,23-3 4 0,60-1 23 31,25-4 5-31,17 1 8 0,6 4-9 15,-33-1-30-15,-35 3-6 16,-69 1-13-16,-40 3-3 0,-64 1-5 0,-19-3 1 31,-21-1 6-31,-6-3 3 0,-6-5 3 16,0-2-1-16,-2-8 0 16,2-2-1-16,7 0 2 15,3 2-1-15,2 5-4 16,-1-2-3-16,-1 7-8 15,-5 0-1-15,-10 3-2 16,-4 1 0-16,-13-2 2 16,-12-2 1-16,-14-10 0 15,-1-3 2-15,4-3 0 16,17-2 0-16,35 3-8 16,13 2-3-16,35 11-4 15,11 9 1-15,6 14 10 16,8 16 6-16,-11 5 12 15,-10-2 7-15,-17 3 24 16,-20-2 17-16,-21 2 23 0,-9 1 2 16,-6 2-13-16,-7-6-15 15,-12-6-26-15,0-7-7 16,-2-15 2-16,6-6-63 16</inkml:trace>
  <inkml:trace contextRef="#ctx0" brushRef="#br1" timeOffset="6711.13">19790 13991 868 0,'-3'-3'441'0,"-6"0"-147"16,0 20-123-16,-3 18-119 15,2 5-8 1,4 8 14-16,0-1-1 0,6-10-3 16,4-1-5-1,1-19-3-15,2-13 3 16,1-19 0-16,-3-8 1 15,-4-18-13-15,-3-3-10 0,-10-18-7 16,0-7 0 0,0-7-2-16,5 1-1 0,12 18-8 15,7 14-3-15,12 17-6 16,7 8-1-16,16 9-2 16,5 2-2-16,3 6-4 15,6 2-14-15,-3 4-117 16,-3 4-115-16</inkml:trace>
  <inkml:trace contextRef="#ctx0" brushRef="#br1" timeOffset="6897.41">19683 14017 660 0,'-1'3'354'0,"7"2"-55"15,13 4-86-15,29-1-66 16,15-1-34 0,11-6-55-16,5-1-17 15,-7 0-164-15</inkml:trace>
  <inkml:trace contextRef="#ctx0" brushRef="#br1" timeOffset="7164.85">20058 14127 603 0,'8'-8'378'0,"10"-1"34"16,6-3-166-16,7 9-88 16,-6 3-15-16,-10 3-35 15,-15 7-21-15,-22 7-25 16,-7 5-11-16,-6 8-26 15,-1 2-8-15,12-1-8 16,10-5-4-16,14-8 2 16,20-2 2-16,16-12 3 15,9-4 1-15,9-6-1 16,-6-5-31-16,-5 1 44 16</inkml:trace>
  <inkml:trace contextRef="#ctx0" brushRef="#br1" timeOffset="7509.65">20351 14179 995 0,'4'0'480'0,"10"4"-150"15,2-1-100-15,10 9-85 0,4 1-27 16,-4 2-55-16,5 6-19 15,-11-4-25-15,-3 1-8 16,3-2-91-16,-7-8-106 16</inkml:trace>
  <inkml:trace contextRef="#ctx0" brushRef="#br1" timeOffset="7638.56">20601 14132 842 0,'-25'2'462'0,"-9"7"-93"15,-5 17-155-15,-9 4-40 16,5 14-68-16,-4-2-30 16,9-1-32-16,13-5-206 0</inkml:trace>
  <inkml:trace contextRef="#ctx0" brushRef="#br1" timeOffset="8297.4597">19677 13653 678 0,'4'-1'345'0,"12"-4"-74"0,12 1-73 0,28-3-52 15,17 0-7-15,23 0-29 31,11 0-18-31,5 5-34 16,-7-1-15-16,-24 3-21 0,-18 1-8 0,-26 2-9 31,-17 3-9-31,-15-3-18 16,-5 3-9-16,-17-10-13 16,-3-6 7-16,-11-6 14 15,-7-11 9-15,10 1 14 16,6 1 0-16,22 9-6 15,12 4-2-15,15 13-1 16,2 6 5-16,5 13 17 16,-3 5 14-16,-7 3 27 15,0 5 15-15,-23-6 20 16,-3 0-3-16,-17-3-11 0,-13-8-15 16,1-1-28-16,-3-5 72 15</inkml:trace>
  <inkml:trace contextRef="#ctx0" brushRef="#br2" timeOffset="14073.82">2266 5280 401 0,'5'-1'240'0,"6"-2"17"16,-9 3-21-16,-20 0-40 15,-16 4-5-15,-23 4-42 16,-17-2-29-16,-14 3-34 15,3-5-21-15,7-2-38 0,13-2-11 16,28 0-21-16,12 0-18 16,24 0-21-16,12 2-5 15,26 3-1 1,11 3 12-16,20 6 15 0,5 7 5 16,-8 9 7-16,-15 5 7 15,-36 15 12 1,-17 5 4-16,-41 11 7 15,-10 3-3-15,-10-8-4 16,7-9 1-16,26-21-4 16,11-11-3-16,27-13-6 15,4-2-1-15,24-5 10 0,11 2 10 16,11 0 10-16,-1-2-2 0,5 6-9 16,-1-2-2-16,-3 3-40 15,-6-5-82 1</inkml:trace>
  <inkml:trace contextRef="#ctx0" brushRef="#br2" timeOffset="14247.18">2303 5580 871 0,'16'-8'428'15,"10"-3"-95"-15,22 6-245 0,10-1-33 16,2 6-23-16,-4 0-6 15,-14 1-10-15,-8 0-2 0,-14 2-114 32,-3 0-105-32</inkml:trace>
  <inkml:trace contextRef="#ctx0" brushRef="#br2" timeOffset="14388.36">2549 5549 867 0,'0'14'413'0,"-1"5"-160"15,-1 12-126-15,3 6-35 0,1 2-42 16,8 1-16 0,2-8-41-16,2-2-64 0</inkml:trace>
  <inkml:trace contextRef="#ctx0" brushRef="#br2" timeOffset="14781.71">3066 5665 610 0,'-6'-9'377'16,"-8"-9"6"0,-2 0-116-16,-12-1-106 15,1 5-34-15,-8 9-73 16,-5 4-25-16,1 14-29 16,2 4-12-16,15 11-14 15,7 3-2-15,13 2 4 16,6 1 6-16,15-10 14 15,6-8 7-15,18-14 7 16,-3-9 4-16,0-12 4 16,1-3 2-16,-16-5-1 15,-4 0-1-15,-9 4-4 16,-5 5-2-16,1 14 3 0,-2 4 5 16,2 14 5-16,-2 4 1 15,4 9-5-15,1 5-5 16,1-7-2-16,6-3 1 15,-4-14 26-15,3-9 20 16,-1-12 26-16,1-9 12 0,5-11-6 16,-1-3-16-16,-8 3-27 15,-4 4 16 1,-8 14 284-16</inkml:trace>
  <inkml:trace contextRef="#ctx0" brushRef="#br2" timeOffset="15302.9">4339 5610 604 0,'5'9'292'16,"1"19"-113"-16,-7 6-24 0,-21 9-17 15,-9 3-26-15,-11-3-25 16,-1-7-15-16,-1-17-23 16,3-13-5-16,6-20-5 15,6-9-7-15,14-12-24 16,2-3-11-16,13 3-15 0,5 2-4 0,11 13 10 15,8 8 15 1,10 13 25-16,3 11 10 16,5 14 11-1,2 5-5-15,-4 7-11 16,0 3-5-16,-11-4-10 16,-8-2-79-16</inkml:trace>
  <inkml:trace contextRef="#ctx0" brushRef="#br2" timeOffset="15426.88">4122 5389 1228 0,'8'-4'452'0,"3"-4"-325"16,12 16-129-16,5 9 21 15</inkml:trace>
  <inkml:trace contextRef="#ctx0" brushRef="#br2" timeOffset="15963.36">4369 5175 866 0,'15'0'341'0,"11"0"-188"0,21 0-107 0,12 0-2 16,9-2 2 0,-4-2-7-16,-9 0-14 0,-11-1-6 15,-27 1-23 1,-9-3-36-16,-18-3-19 16,-8-2 2-16,-6-2 28 15,-1 0 42-15,5 7 29 16,-2 3 0-16,12 11-11 0,2 5-12 15,8 7-12-15,7 6 0 16,2-2 3-16,3 4 0 16,-1-4 2-16,-4-5 2 0,-4-4 6 15,-3-8 1 1,-8-6-2-16,-1-1-3 0,-2-2-13 16,-2 2-5-16,13 10-17 15,1 11-6-15,12 24-8 16,6 13 3-16,-5 16 20 15,0 4 14-15,-8 4 38 16,-9-5 16-16,-7-6 15 16,-8-5-1-1,-11-17 1-15,-7-10 3 0,0-21 16 0,3-14 11 16,6-26-9-16,10-9-19 16,9-11-50-16,8-1-27 15,16 13-55-15,7 7-45 16,16 16-125-16,8 7-105 15</inkml:trace>
  <inkml:trace contextRef="#ctx0" brushRef="#br2" timeOffset="16376.47">5067 5745 648 0,'-1'-9'359'0,"0"-8"-91"0,-3 1-68 15,-9-1-30-15,-1 2-53 32,-12 0-26-32,-2 8-57 0,-4 6-21 15,0 10-29-15,4 10-7 16,4 7-7-16,9 5 1 16,15-1 16-16,12 0 6 15,12-9 14-15,4-5 4 0,-3-15 6 0,-2-5 3 16,-1-11 2-16,1-3-1 31,-3-5 0-31,-4 3 3 16,-3 2 26-16,-3 4 13 15,0 16 10-15,-1 6-1 0,4 10-28 16,0 7-12-16,2 5-17 16,2 2-3-16,2-6-1 15,-1-6 4-15,5-16 19 16,2-11 12-16,4-17 21 15,1-8 5-15,-8-7-11 16,-2 3-13-16,-11 4-46 16,-6 6-90-16</inkml:trace>
  <inkml:trace contextRef="#ctx0" brushRef="#br2" timeOffset="16678.21">5833 5745 1163 0,'-1'7'496'0,"-11"10"-253"15,-10 5-48-15,-17 6-62 16,-4 2-28-16,-4-2-55 16,-1-3-18-16,6-15-19 15,1-7-21-15,8-16-65 16,9-9-18-16,9-9-8 15,9-4 16-15,14-1 51 16,7 4 13-16,19 11 21 16,3 7 23-16,5 18 33 15,3 11 12-15,-3 15 2 16,-3 8-13-16,-6 8-20 16,-6-1 0-16,-9-6 250 15</inkml:trace>
  <inkml:trace contextRef="#ctx0" brushRef="#br2" timeOffset="17043.86">6678 5686 1091 0,'10'9'445'0,"21"13"-257"0,11 9-63 16,14 15-38-16,0 3-24 15,-11 0-4-15,-6-5-116 16,-12-13-301-16</inkml:trace>
  <inkml:trace contextRef="#ctx0" brushRef="#br2" timeOffset="17191.66">6999 5659 993 0,'-19'5'539'16,"-20"5"-95"-1,-11 18-249 1,-8 12-59-16,-6 12-69 16,11 0-29-16,11-7-54 15,15-9-121-15</inkml:trace>
  <inkml:trace contextRef="#ctx0" brushRef="#br2" timeOffset="17357.1">7178 5377 1089 0,'-9'3'404'0,"-15"9"-316"15,-1 10-63-15,-1 15-198 16</inkml:trace>
  <inkml:trace contextRef="#ctx0" brushRef="#br2" timeOffset="17553.04">7263 5688 1426 0,'18'9'559'16,"16"11"-390"-16,5 4-38 16,-13 2-65-16,0 4-19 15,-4 0-29-15,-2 0-18 16,1-9-122-16,-5-7-66 16,-4-16-294-16</inkml:trace>
  <inkml:trace contextRef="#ctx0" brushRef="#br2" timeOffset="17666.97">7559 5716 961 0,'-17'3'524'16,"-11"3"-106"-16,-13 17-172 16,1 7-45-16,-7 7-87 15,3 3-44-15,3-7-24 16,7-7-101-16</inkml:trace>
  <inkml:trace contextRef="#ctx0" brushRef="#br2" timeOffset="17885.66">7997 5614 1310 0,'-3'0'624'15,"-4"-3"-232"-15,4 3-261 0,2 1-60 0,1 0-39 16,0-1-82 0,0 0-21-16</inkml:trace>
  <inkml:trace contextRef="#ctx0" brushRef="#br2" timeOffset="18083.96">7977 5887 1421 0,'-7'0'686'0,"3"0"-283"0,8-2-167 16,2 0-62-16,9 1-88 0,-1 1-25 16,-3-2-36-16,2 2-10 15,-5-4-22-15,-3-3-47 16</inkml:trace>
  <inkml:trace contextRef="#ctx0" brushRef="#br2" timeOffset="21317.76">2578 6869 542 0,'-1'1'234'0,"-9"5"-77"0,-9-2-2 32,-19 6 17-32,-18-2-3 0,-23 1-49 0,-10 4-23 15,0-2-43-15,7 2-16 31,22-4-20-31,10-3-4 0,20-6-7 0,15 2-8 32,22-2-17-32,17 2-5 15,24 8-5-15,10 2 8 16,13 10 20-16,-10 2 7 0,-10 5 10 16,-27 1 6-16,-35 8 6 15,-19 6 0-15,-28 8-5 16,-7 4-5-16,-5-1-10 15,4-9-2-15,14-14-3 16,16-6-1-16,20-13-13 16,16-1-4-16,29-7-5 15,8 1 1-15,23 1 12 16,0-6 4-16,9 4 3 16,-9-2 2-16,15 2 0 15,10 8 10-15,-11-3-227 16</inkml:trace>
  <inkml:trace contextRef="#ctx0" brushRef="#br2" timeOffset="21689.5">2810 7104 924 0,'-7'-2'411'0,"-1"2"-211"15,1 7-63-15,2 14-84 16,7 15-13-16,-5 16-9 16,8 10-6-16,4 9-3 15,-3-4-1-15,3-12 0 16,-7-12-3-16,-5-24 4 16,-4-8 4-16,-6-18 1 15,-1-12 1-15,-3-22-5 16,2-16-6-16,-2-20-2 15,0-8-2-15,2-1-3 16,7 11-4-16,10 12-10 16,11 9-5-16,12 17-9 0,-7 5-2 15,23 17 2 1,4 10 3-16,5 12 8 16,14 3-2-16,-4 6-191 15,1 4-268-15</inkml:trace>
  <inkml:trace contextRef="#ctx0" brushRef="#br2" timeOffset="21930.37">2688 7287 1107 0,'20'-4'450'0,"35"-2"-285"0,9 0-31 15,4 5-51-15,-2 1-27 16,-18 2-33-16,-6 4-60 16</inkml:trace>
  <inkml:trace contextRef="#ctx0" brushRef="#br2" timeOffset="22199.12">3084 7512 764 0,'11'8'339'16,"17"12"-147"-16,6-2-21 0,6 8-13 15,-1 0-34-15,-3 4-57 0,-1 2-22 16,-11-2-25-16,0-3-6 16,-8-10 55-16,-1-3-196 15</inkml:trace>
  <inkml:trace contextRef="#ctx0" brushRef="#br2" timeOffset="22334.66">3446 7520 798 0,'-6'-1'450'0,"-14"1"-85"16,-9 8-78-16,-13 13-126 0,-6 6-25 16,-5 14-44-16,-2-1-26 15,10 2-31 1,3-7-38-16</inkml:trace>
  <inkml:trace contextRef="#ctx0" brushRef="#br2" timeOffset="22909.1">2787 6656 687 0,'9'0'294'0,"21"1"-147"0,14 6-44 16,19 1-21-16,5 0-9 16,15 0-23-16,-6-2-7 15,-6-3-13-15,-8 2-11 16,-28-5-29-16,-11-7-62 16,-22-5-44-16,-5-5 0 15,-11-7 25-15,0 2 59 0,4 0 47 16,1 6 17-16,5 10 51 15,3 5 9-15,3 11 12 16,4 5-6-16,4 15-32 16,1 1 3-16,-7 6 6 15,-2-1-1-15,-8-3-13 16,-1 0-10-16</inkml:trace>
  <inkml:trace contextRef="#ctx0" brushRef="#br2" timeOffset="23337.78">3947 7302 643 0,'11'-3'349'0,"21"-8"-19"16,6 3-145-16,24 4-66 0,-2-1-20 16,6 5-54-1,-2 0-16-15,-12 0-15 16,-5 1-93-16</inkml:trace>
  <inkml:trace contextRef="#ctx0" brushRef="#br2" timeOffset="23515.9">3962 7418 631 0,'1'2'325'16,"7"2"-24"-16,13 6-57 15,20-3-34-15,7-4-2 16,15-3-68-16,2 2-31 0,-5-2-47 16,-4 4-16-1</inkml:trace>
  <inkml:trace contextRef="#ctx0" brushRef="#br2" timeOffset="27231.72">4807 7234 758 0,'10'6'308'16,"-5"-4"-182"0,0 2-49-16,25 21 19 0,-4 14 24 0,-15 17 18 15,-19-9-12 1,-13-9-57-16,0-9-28 15,6-19-16-15,4-6-3 16,13-17-13-16,7-16-8 0,12-14-15 0,8-7-4 16,7-1 4-16,4 13 3 15,1 17 8 1,-3 9 4-16,-9 17 11 0,-4 9 7 16,-10 13 8-16,-6 8 2 15,-8 8-2-15,-4 0-3 16,-4-6-8-16,1-7-2 0,3-15-2 15,3-13 1 1,3-16-2-16,6-12-5 16,11-19-9-16,5 1-4 0,4 1-3 15,2 7 0 1,0 17 7-16,-3 8 0 16,-3 11 6-16,-7 14 7 0,-14 15 6 15,1 11 3 1,-7 7-2-16,2-1-4 0,4-11 0 15,3-10-56 1</inkml:trace>
  <inkml:trace contextRef="#ctx0" brushRef="#br2" timeOffset="27712.76">5938 7328 410 0,'-3'-15'297'0,"-5"-14"2"15,-7-1-76-15,-4-1-22 16,-17 10-67-16,-9 6-38 16,-8 21-56-16,1 9-26 15,5 16-16 1,9 10 5-16,20 9 18 16,9 1 4-16,17-2 2 0,11-7-5 15,10-17-11-15,7-6-1 16,7-21-1-16,2-2 2 15,-1-18 2-15,-4-7 1 16,-12-11 3-16,-7-5 0 16,-16 2 4-16,-6 7-1 0,-5 16 6 15,-4 8 5-15,5 19 2 16,0 7-1-16,2 13-10 16,10 9-7-16,7 3-11 15,6-3-1-15,1-1 118 16,0-9-220-16</inkml:trace>
  <inkml:trace contextRef="#ctx0" brushRef="#br2" timeOffset="27900.09">6145 7471 544 0,'5'2'318'16,"6"4"-17"-16,7 3-77 15,7 9-66-15,1 0-20 16,0 1-50-16,-3 4-24 16,-1-5-36-1,-1 0-9-15,-3-2-162 0</inkml:trace>
  <inkml:trace contextRef="#ctx0" brushRef="#br2" timeOffset="28038.24">6393 7429 1107 0,'-8'6'494'0,"-20"9"-219"16,-5 7-88-16,-6 10-72 16,-10 5-28-1,8-3-47-15,3 1-14 0,8-4-72 16,5-4-45-16</inkml:trace>
  <inkml:trace contextRef="#ctx0" brushRef="#br2" timeOffset="28638.2">5729 6938 751 0,'-5'0'380'15,"2"-5"-156"-15,7 4-74 16,30 2-96-16,12 2-30 16,17 1-4-16,15 1-1 15,2 3-8-15,-1-2-2 16,-5 2 0-16,-16-4 1 15,-15-1-10-15,-14-7-7 16,-14-6-13-16,-7-4-6 16,-8-10 7-16,0-3 6 15,-7-2 10-15,2 5 3 16,1 9 2-16,0 8-2 0,8 12-1 16,6 7 1-16,4 12 10 15,2 5 9-15,-6 11 50 16,-6-1 29-16,-8-2 35 15,-4-5 9-15,-5-8-33 16,-4-3-26-16,1-7-14 16,0-4-15-1</inkml:trace>
  <inkml:trace contextRef="#ctx0" brushRef="#br2" timeOffset="33674.67">7094 7247 895 0,'9'-4'393'16,"37"-4"-171"-16,17 0-48 16,14 1-60-16,22 4-20 15,-5 3-51-15,-1 2-17 0,-9 3-49 16,-22 1-70 0,-20 1-226-16</inkml:trace>
  <inkml:trace contextRef="#ctx0" brushRef="#br2" timeOffset="33888.36">7154 7351 843 0,'-1'1'343'15,"4"0"-207"-15,14 4-30 0,31-3-3 16,9 3 4-16,22-5-6 15,7-3-14-15,2-1-44 16,-3-2-13-16,-16 0-28 16,-8 4-73-1,-22 1-266-15</inkml:trace>
  <inkml:trace contextRef="#ctx0" brushRef="#br2" timeOffset="34096.3">7794 7166 713 0,'15'3'339'16,"15"2"-107"-16,7 7-30 16,-7 5-17-16,-3 5-20 15,-7 1-53-15,-13 1-22 0,-14 3-46 16,-17-2-13-16,-11 3-88 15,-5-2-97-15</inkml:trace>
  <inkml:trace contextRef="#ctx0" brushRef="#br2" timeOffset="34604.51">7308 7101 625 0,'-15'0'316'0,"-22"0"-74"15,-6 5-37-15,5 17-65 16,0 8-28-16,13 12-37 16,12 7-8-16,13 5 11 15,12 1 5-15,21-6-12 16,16-8-10-16,24-16-14 16,13-8-40-16</inkml:trace>
  <inkml:trace contextRef="#ctx0" brushRef="#br2" timeOffset="48373.2297">8588 6901 608 0,'-1'-5'303'0,"-1"4"-96"15,-4 11-50-15,-6 33-64 16,4 12-12-16,2 28-19 16,6 9-9-16,4 7-13 15,4 2-5 1,1-22-9-16,0-14-4 0,-9-28-4 15,10-19 2-15,0-28-107 16,-4-8-156 0</inkml:trace>
  <inkml:trace contextRef="#ctx0" brushRef="#br2" timeOffset="48526.63">8496 6879 739 0,'8'-7'354'0,"16"-7"-124"15,12 2-58-15,30 5-74 16,0 0-20-16,12 5-39 16,-2 3-13-16,-9 3-48 15,1 6-178-15</inkml:trace>
  <inkml:trace contextRef="#ctx0" brushRef="#br2" timeOffset="48726.1">8540 7268 872 0,'30'-1'399'0,"20"1"-189"15,29-2-87-15,6 2-25 16,-4 0-48-16,-10 2-18 15,-18-1-264-15</inkml:trace>
  <inkml:trace contextRef="#ctx0" brushRef="#br2" timeOffset="49022.7198">8880 7601 657 0,'-3'2'316'16,"-1"4"-99"-16,8-5-89 0,7-4-8 15,4-8 0-15,7-1-8 16,3-7-35-16,-2-2-14 16,1-7-20-16,-8-2 1 15,-7 7 24 1,-5 4 5-16,-6 27-2 0,-5 6-5 15,-5 24-35-15,2 4-9 0,3 0-9 16,4 3-3 0,7-6-11-1,4-1 13-15,7-10-296 0</inkml:trace>
  <inkml:trace contextRef="#ctx0" brushRef="#br2" timeOffset="49215.89">9199 7570 1088 0,'20'5'449'16,"7"1"-260"-16,9 9-93 16,4 6-1-16,-7-4-32 15,-1 4-14-15,-8-4-28 0,-1-3-8 16,-4-6-217-1</inkml:trace>
  <inkml:trace contextRef="#ctx0" brushRef="#br2" timeOffset="49352.4">9479 7460 1024 0,'-16'7'503'0,"-22"12"-177"0,-3 8-87 15,-4 12-119-15,-7 2-34 0,4 0-46 31,5 1-8-31,7-8-168 16</inkml:trace>
  <inkml:trace contextRef="#ctx0" brushRef="#br2" timeOffset="49884.98">8693 6632 593 0,'-16'-3'327'16,"-12"0"-58"-16,11 4-128 15,19 2-94-15,17 2-14 16,26-1 8-16,13-1 10 15,27-1 10-15,7 3-1 16,10-5-21-16,-5 0-8 16,-23-4-11-16,-15 0-3 15,-35-3 2-15,-10-3 0 16,-23-2-4-16,-8-4-2 0,-2-2-8 16,-3 3-4-16,14 6-11 15,8 10-5-15,3 11-2 16,7 3 4-1,-1 11 17-15,-2 1 11 0,-2 4 7 16,0 1 1-16,-3-3 0 16,-2-4 276-16</inkml:trace>
  <inkml:trace contextRef="#ctx0" brushRef="#br2" timeOffset="50247.36">9852 7079 1088 0,'0'11'407'0,"0"19"-299"0,3 14-38 15,7 16-13-15,-1 6-5 16,0 4-13-16,-4-8-7 15,5-15-19-15,0-15-74 16</inkml:trace>
  <inkml:trace contextRef="#ctx0" brushRef="#br2" timeOffset="50389.2898">9618 7276 1019 0,'5'-1'456'0,"23"-2"-191"16,15 3-69-16,33-1-56 15,18 1-17-15,10-2-45 16,-3 0-24-16,-20 2-33 16,-20 0-327-16</inkml:trace>
  <inkml:trace contextRef="#ctx0" brushRef="#br2" timeOffset="50782.58">10580 6876 732 0,'-4'-1'358'0,"-8"10"-146"16,-3 23-50-16,6 33-99 16,3 12-16-16,8 20-15 15,10 0-5-15,1-3-5 16,2-10-3-16,0-30-241 16</inkml:trace>
  <inkml:trace contextRef="#ctx0" brushRef="#br2" timeOffset="50955.88">10446 6884 652 0,'5'-8'377'0,"12"-6"-5"0,21 9-232 16,28 12-80-16,9 6-4 16,15 0-7-16,-2-1-11 15,-19-4-17-15,6-4 51 16</inkml:trace>
  <inkml:trace contextRef="#ctx0" brushRef="#br2" timeOffset="51132.8">10612 7159 780 0,'25'3'344'0,"25"1"-185"16,12-1-34-16,10-3-62 16,1 3-10-16</inkml:trace>
  <inkml:trace contextRef="#ctx0" brushRef="#br2" timeOffset="51417.11">10815 7459 1150 0,'3'-3'443'15,"12"-5"-297"-15,5 3-39 16,15 8-38-16,1 2-11 16,-11 5-31-16,-9 2-5 15,-16 4-2-15,-9 8 0 0,-20 3-2 16,-1 5-4-16,-4-1-6 15,-1-7-4 1,25-3-3-16,6-6-1 16,24-5-2-16,12-3 0 0,6-4-1 15,6-3-1 1,1 0-89-16,1 0-300 16</inkml:trace>
  <inkml:trace contextRef="#ctx0" brushRef="#br2" timeOffset="51582.7">11200 7586 1038 0,'7'3'441'0,"4"7"-235"16,3 0-59-16,9 10-44 0,0 0-28 16,3 8-37-16,0 2-11 0,-7-5-97 31,-2-2-108-31</inkml:trace>
  <inkml:trace contextRef="#ctx0" brushRef="#br2" timeOffset="51707.05">11425 7578 910 0,'-11'1'540'16,"-19"5"-71"-16,-7-2-157 16,-5 16-164-16,-5 2-53 15,-5 8-49-15,1 6-12 0,4-5 340 16</inkml:trace>
  <inkml:trace contextRef="#ctx0" brushRef="#br2" timeOffset="52256">10693 6651 755 0,'2'0'304'0,"15"1"-179"15,0-1-28-15,34 2-30 16,11-2 0-16,29 2-17 15,10-2-12-15,-6 0-12 16,-13 0-2 0,-31 0 0-16,-18 0 4 0,-25-5 6 15,-8-1-4-15,-7-5-8 16,-8-6-6-16,2 2-14 16,5 4-3-16,1 6-10 15,2 3-4-15,7 14 2 16,4 6 6-16,1 9 14 15,5 4 11-15,-1-3 9 16,-8-1 2-16,-2-9-3 16,4 0 3-16</inkml:trace>
  <inkml:trace contextRef="#ctx0" brushRef="#br2" timeOffset="52794.3">11826 7278 998 0,'10'0'399'0,"16"-2"-241"0,11 1-46 16,26 1-40-16,8-4-14 15,10 4-33-15,-9 0-7 16,-19-1-103-16,-14 3-168 16</inkml:trace>
  <inkml:trace contextRef="#ctx0" brushRef="#br2" timeOffset="52949.0899">11821 7451 635 0,'10'6'335'0,"24"-2"-31"16,14-1-75-16,34 2-16 16,2-5-28-16,-1 3-75 15,-5-2-30-15,-18-1-33 16</inkml:trace>
  <inkml:trace contextRef="#ctx0" brushRef="#br2" timeOffset="53653.57">12705 7255 796 0,'9'2'297'0,"7"9"-218"0,9 8-22 15,4 15 7 1,-5 3 8-16,-7 5 14 0,-10-3 2 0,-12-4-12 16,-5-6-11-16,2-10-22 15,2-6-3 1,2-19-8-16,9-2-4 0,5-22-13 16,7-8-14-1,14-4-12-15,0-7-4 0,10 15 4 16,2 6 9-16,-4 20 13 15,-4 9 7-15,-17 16 11 16,-3 8-1 0,-15 8-3-16,-3-1-3 15,-4 2-5-15,-4-8-4 16,6-10-4-16,-2-6-1 16,10-14 0-16,8-5 0 0,9-19-2 15,3-6-1-15,4-11-5 0,-1 1-5 16,2 9-2-16,6 12 0 15,-6 16 6-15,-1 7 4 16,-9 16 7-16,-8 8 3 0,-6 16-1 16,-4 4 0-16,-7-2-3 15,5 2-1-15,0-15-32 16</inkml:trace>
  <inkml:trace contextRef="#ctx0" brushRef="#br2" timeOffset="54233.55">13844 7504 284 0,'6'-5'216'0,"9"-5"55"31,-4-3-37-31,-4-7-32 0,-1 0-14 16,-10-5-29-16,-6-5-16 0,-16-6-38 31,-9 2-15-31,-5 10-31 0,-9 8-17 0,3 17-25 32,-7 5-8-32,4 14-10 15,9 7-4-15,16 14 0 16,13 1 1-16,21-2 1 15,8-7 3-15,19-11 0 16,7-5 1-16,3-16 3 16,5 0 1-16,-10-17 5 0,-3-7 3 0,-9-7 3 15,-8-5 0-15,-7 3-3 16,-7 7-4-16,-5 16-7 0,-5 8-2 16,-5 18-2-16,3 9 0 15,0 10 2-15,5 0 1 16,13 0-1-1,2-2 0 1,7-7-93-16,1-2-127 16</inkml:trace>
  <inkml:trace contextRef="#ctx0" brushRef="#br2" timeOffset="54642.81">14061 7573 901 0,'5'0'412'16,"9"4"-169"-16,2 6-68 0,2 3-64 15,5 11-17-15,1 1-38 16,-6 1-13-16,4 1-23 16,-4-6-4-16,-1-7-187 15</inkml:trace>
  <inkml:trace contextRef="#ctx0" brushRef="#br2" timeOffset="54775">14329 7541 1088 0,'-13'3'540'0,"-23"4"-191"16,-7 5-89-16,-1 12-127 0,-2 4-45 16,-2 5-52-16,4 2-9 15,2-4 372-15</inkml:trace>
  <inkml:trace contextRef="#ctx0" brushRef="#br2" timeOffset="55539.66">13685 7034 711 0,'0'-2'310'16,"13"2"-137"-16,13 2-41 0,32 1-40 15,12 3-11-15,22-3-35 16,1 1-16 0,-12-2-12-16,-10-3-5 15,-29-1-12 1,-14-5-1-16,-16-4-4 0,-12 3 0 0,-11-7 6 15,1 3 0 1,-4 0-3 0,5 4-1-16,3 5-2 0,5 0-2 15,2 6-1-15,-1-3-1 16,0 0 1-16,1 0 2 0,11 4 6 0,28 32 8 16,-35-33 24-16,-5-3 24 15,-5-2 33-15,4 2 7 16,0-1-9-16,0 0-23 15,-8-4-33-15,-2 3-13 32,-24-29-16-32,32 30-3 0,-3 2-1 15,2-1 0-15,2-1 1 0,1-1 1 16,-8 0 2-16,-11-3-1 0,-25-8-1 31,32 5-1-31,11 4-7 16,7 4-6-16,14 12-1 15,6 4 2-15,7 9 6 16,-1 2 6-16,-4 1 8 16,-6 2 8-16,-16-3 31 15,-7-4 22-15,-16-10 13 16,-4-3-6-16,-7-3 398 16</inkml:trace>
  <inkml:trace contextRef="#ctx0" brushRef="#br2" timeOffset="61863.3">15090 7329 637 0,'-8'0'351'15,"-1"0"-82"-15,11 0-64 0,29 1-74 16,24 0-24-16,38 3-21 16,14-1-25-1,10 6-34-15,-11 2-6 16,-22 0-9-16,-13 3-12 15,-21-5-96-15,-10-3-66 0,-24-6-206 16</inkml:trace>
  <inkml:trace contextRef="#ctx0" brushRef="#br2" timeOffset="62084.87">15188 7487 182 0,'-2'3'152'0,"-7"1"49"16,11-3-12-16,21-5 3 0,16 0-18 15,35 1-26 1,10 3-8-16,6 0-42 16,-5 0-24-16,-11 3-39 15,-9-2-11-15,-10 2-28 16,-10-5-93-16</inkml:trace>
  <inkml:trace contextRef="#ctx0" brushRef="#br2" timeOffset="62240.64">15845 7330 625 0,'17'2'320'0,"23"3"-78"16,3 10-52-16,-4 6-50 15,-4 5-15 1,-16 5-25-16,-13-1-6 0,-19-2-21 15,-14-7-12-15,-13-4-24 16,-5-7-71-16</inkml:trace>
  <inkml:trace contextRef="#ctx0" brushRef="#br2" timeOffset="62477.78">15144 7232 455 0,'-18'-4'271'0,"-6"0"-45"15,-11 12-22-15,-7 10-19 16,7 18-31-16,0 9-29 0,19 9-49 16,15 4-16-16,22-12-27 15,16-4-4 1,17-17-9-16,8-12-16 15,11-19-137-15</inkml:trace>
  <inkml:trace contextRef="#ctx0" brushRef="#br2" timeOffset="62783.58">15366 6798 648 0,'0'-3'360'15,"1"-3"-73"-15,5-4-121 0,5-4-35 16,3-8-54-16,2-3-22 16,-3-4-26-16,-5 1-9 15,-5 9-4-15,-1 5 3 0,-2 14-11 16,-2 8 2-16,2 16-5 15,0 13-3 1,5 13 3-16,1 4 1 16,1-1-1-1,-2-8-1-15,5-6-44 0,-6-11-115 16</inkml:trace>
  <inkml:trace contextRef="#ctx0" brushRef="#br2" timeOffset="63094.4">15490 6508 941 0,'-29'-13'414'0,"-21"-9"-207"16,-22 12-119-16,-3 12-35 16,3 20-40-16,5 13-13 0,15 17-12 0,8 9-4 15,21 15 3-15,14 8 2 16,27 5 8-1,19-4 3-15,29-17 20 16,18-16 12-16,29-24 21 16,6-15 13-16,-6-21 18 15,-13-12 9-15,-33-23 25 16,-17-15 3-16,-41-26-21 16,-18-6-13-16,-42-12-49 15,-8 12-25-15,-10 33-22 16,-3 13-12-16,17 40-88 15,3 12 351-15</inkml:trace>
  <inkml:trace contextRef="#ctx0" brushRef="#br2" timeOffset="63554.1">15219 7921 702 0,'-10'-7'388'15,"-3"-3"-99"-15,14-3-110 0,14-4-54 16,23 1-70-16,9 1-20 16,15 12-25-16,1 8 3 15,-14 14 8 1,-10 8 3-16,-33 7 12 15,-18 0 2-15,-26 10 5 16,-20-7-4-16,-3 2-18 0,8-5-7 0,22-10-11 31,18-4-4-31,22-9-5 0,10-2-1 0,17-5-2 16,5-4 0-16,9-1-91 16,-2-4-129-16</inkml:trace>
  <inkml:trace contextRef="#ctx0" brushRef="#br2" timeOffset="63853.03">15611 7857 717 0,'-11'-26'383'0,"-21"-24"-82"15,-11 8-65-15,-19 18-92 16,-10 10-32-16,-5 18-55 16,3 8-27-16,8 19-30 15,8 11-5-15,7 21-7 16,4 10-3-16,15 8-3 0,12 1-1 15,29-12 3 1,16-3 0-16,28-11 20 16,15-10 15-16,28-23 22 0,12-16 14 15,8-30 28 1,-9-16 18-16,-23-22 28 0,-22-8 13 0,-39-15-9 16,-18-7-24-1,-35-1-45-15,-16 7-26 0,-14 26-41 16,-5 21-11-16,8 31 335 15</inkml:trace>
  <inkml:trace contextRef="#ctx0" brushRef="#br2" timeOffset="64938.16">1800 8870 773 0,'17'-3'319'15,"35"-10"-178"-15,17 2-48 0,33-1-33 16,4-2-5 0,13 3-17-16,-6 0-7 15,-21 7-9-15,-9 2-3 16,-44 7 8-16,-14 7-80 16,-25 7-23-16,-18 4-36 0,-19 4-166 15</inkml:trace>
  <inkml:trace contextRef="#ctx0" brushRef="#br2" timeOffset="65123.36">1824 9002 695 0,'1'0'340'0,"13"0"-147"0,15 0-39 0,34-5-84 16,10-1-12-16,25-4 0 31,8 1-10-31,0 4-19 0,-4 2-5 15,-25 3-5 1,-21-6-5-16,-20-5-89 16,-12-1-84-16</inkml:trace>
  <inkml:trace contextRef="#ctx0" brushRef="#br2" timeOffset="65288.5">2504 8734 261 0,'12'-2'170'0,"13"-2"-19"16,10 11 10-16,6 8 3 15,9 15 4-15,-2 6 9 16,-11 9 13-16,-14 2 1 16,-23-3-35-16,-17-6-32 15,-19-6-63-15,-8-5-19 16,-5-8-129-16</inkml:trace>
  <inkml:trace contextRef="#ctx0" brushRef="#br2" timeOffset="65535.82">1923 8694 650 0,'-15'0'316'0,"-23"9"-109"0,-7 11-68 15,-2 19-75-15,4 16 3 16,19 12 7-16,10-2-3 16,27-12-12-16,12-11-7 15,19-26-23 1,13-6-8-16,8-16-144 0</inkml:trace>
  <inkml:trace contextRef="#ctx0" brushRef="#br2" timeOffset="65805.26">2096 8321 539 0,'1'-9'300'16,"9"-8"-60"-16,1 1-83 0,2-4-18 15,0 3-45-15,-7 3-23 16,0 8-47-16,-5 7-15 16,-1 14-13-1,-3 11-3-15,2 20 6 16,1 8 1-16,7 7 3 16,-3-3-7-16,1-13-386 15</inkml:trace>
  <inkml:trace contextRef="#ctx0" brushRef="#br2" timeOffset="66116.4099">2221 8108 721 0,'-12'-11'384'16,"-21"-18"-122"-16,-1 10-73 15,-4 16-123-15,-2 4-50 0,1 24-34 16,-5 4-4-16,8 17 7 15,4 10 6 1,13 9 2-16,16 5 1 16,18-5 5-16,14-5 1 15,24-17 13-15,10-17 5 16,18-21 30-16,2-17 19 0,-3-22 33 16,-10-10 12-16,-27-18-1 15,-18-2-9-15,-37-1-28 16,-23 7-19-16,-24 18-44 15,-5 13-16-15,1 24-69 16,12 11-88-16</inkml:trace>
  <inkml:trace contextRef="#ctx0" brushRef="#br2" timeOffset="66921.26">1965 9520 884 0,'-4'-12'413'15,"3"-17"-177"-15,12-2-97 0,9-3-101 16,10 7-10-16,8 8-13 15,-3 10-2 1,0 18-3-16,-12 6 1 16,-21 16 8-16,-7 5 1 0,-24 9 0 15,-2 5-2-15,-2-7-10 16,8-1-5-16,15-18-6 16,13-4-4-16,13-16-5 15,9-3 0-15,11-6 4 16,1-8 4-16,7-4-15 15,-6-6-64-15,-5-5-55 16,-9-3 1-16,-6-11 24 16,-14 0 75-16,-5-7 76 0,-8-3 27 15,-21 2 56 1,-4 2 6-16,-16 13-9 16,0 8-22-16,-9 19-55 15,3 9-14-15,-6 21-12 16,-2 12-1-16,13 22-10 15,8 9-1-15,20 11-3 0,11 0-2 16,25-6-1-16,12-5 0 16,34-17 3-1,13-9 5-15,23-24 14 0,5-11 6 16,-2-24 14-16,-9-11 22 16,-22-19 50-16,-19-4 18 15,-37-7 11-15,-23-8-16 16,-44-1-62-16,-15 4-29 15,-12 21-119-15,6 19-155 16</inkml:trace>
  <inkml:trace contextRef="#ctx0" brushRef="#br2" timeOffset="73301.58">3807 8544 266 0,'24'-8'230'0,"17"-3"32"0,-16 10-37 15,-12 0-31-15,-23 10-68 0,-13-2-30 16,-18 7-56-16,-11 3-5 31,-8-7-7-31,4 0-4 0,1-8-8 16,12-6-2 0,9-2-7-16,4-2-4 0,9-1-7 15,6 11-4-15,5 0-6 16,2 9-3-16,0 2-1 0,-4 0 0 0,6 9 9 15,1 3 6-15,6 7 8 16,5 2 6 0,4-8 3-1,-3-6 2-15,7-12 8 16,4-5 1-16,16-6-2 16,10 0-3-16,17 6-7 15,-1 7 6-15,-3 15 32 16,-6 4 11-16,-28 12 11 15,-11-4-1-15,-27 2-14 16,-18 3-4-16,-23-11-4 16,-9-1-3-16,-2-17-11 15,8-5-6-15,12-16-11 0,13-4-68 16,13-6-143-16,12-2-54 16,17 3-185-16</inkml:trace>
  <inkml:trace contextRef="#ctx0" brushRef="#br2" timeOffset="73608.36">4342 8930 790 0,'-2'-10'373'0,"-7"-14"-154"16,-3 2-58-16,-15 7-40 0,-7 2-10 15,-12 14-1-15,-5 9-9 16,4 16-35-16,4 5-21 16,14 8-34-1,14 4-7-15,18-3-4 0,9 3-1 16,25-7-3-16,7-6-4 15,15-11-56 1,9-7-112-16</inkml:trace>
  <inkml:trace contextRef="#ctx0" brushRef="#br2" timeOffset="73900.72">4682 8995 636 0,'-7'-11'317'16,"-10"-7"-97"-16,-2-2-40 0,-13 3-41 16,1 7-15-16,-6 10-26 15,-1 5-20-15,4 13-37 16,-1 2-13-16,12 6-21 0,4 1-4 16,18 2-4-16,6-3-1 15,15-4 3 1,5-6 4-16,7-11 20 0,5-1 13 15,0-13 22-15,1-4 21 16,-6-5 14-16,-5-3-10 16,-11-3-18-16,-8-2-22 15,-6-7-82-15,-2-1-87 0</inkml:trace>
  <inkml:trace contextRef="#ctx0" brushRef="#br2" timeOffset="74235.64">4776 8965 1158 0,'13'0'518'0,"15"7"-252"0,12 4-120 16,5 6-34 0,-2 17-41-16,-11-3-14 0,-16 6-26 15,-14-4-9 1,-16-7 2-1,-10-3 1-15,-23-11 29 16,-1-5-54-16</inkml:trace>
  <inkml:trace contextRef="#ctx0" brushRef="#br2" timeOffset="74649.2099">5526 8462 961 0,'-28'12'427'0,"-34"22"-224"16,-2 15-68-16,7 24-83 0,12 21-23 15,23 18-14-15,21 1-3 16,25-10-2 0,15-17 1-16,24-32-2 15,10-13-1-15,19-23-16 16,1-13 10-16</inkml:trace>
  <inkml:trace contextRef="#ctx0" brushRef="#br2" timeOffset="75042.18">5664 8955 712 0,'-8'-19'378'0,"-2"-17"-118"0,10-8-129 16,10-3-37-16,21 6-48 15,10 8 1-15,12 17 20 0,0 13 9 16,-9 18 3-16,-12 7-8 16,-32 17-13-1,-19 9-7-15,-32 9-19 0,-12 4-9 0,1-12-10 31,8-9-1-31,23-22-4 0,15-6-12 16,23-9-13-16,11-4-2 0,19-3-5 16,8 3 15-1,9 0 7-15,0 6-2 16,0 3-104-16,2-4-143 16</inkml:trace>
  <inkml:trace contextRef="#ctx0" brushRef="#br2" timeOffset="75309.25">6230 8885 733 0,'-13'-14'427'0,"-10"-12"-39"0,-6 6-197 0,-4 6-44 16,-2 14-65-16,-1 8-32 16,5 19-38-1,3 5-7-15,11 16-8 16,8 0-2-16,14 2 1 15,14-4 1-15,20-15 1 16,9-8 3-16,11-17 7 16,0-8 2-16,-9-13 13 0,-10-8 5 15,-18-5 9 1,-11-6 2-16,-20-4-12 16,-12 3-23-16,-11 4-218 15</inkml:trace>
  <inkml:trace contextRef="#ctx0" brushRef="#br2" timeOffset="75519.53">6371 8686 727 0,'-7'0'356'15,"-1"3"-128"-15,2 4-90 16,6 5-72-16,10-1-3 0,3-5 15 15,5-1 4-15,-3-5-4 16,-5-6-14 0,-2-1-27-16,-8-4-11 15,-11 3-92-15,-6 0-146 16</inkml:trace>
  <inkml:trace contextRef="#ctx0" brushRef="#br2" timeOffset="75741.63">6489 8588 1361 0,'16'4'566'0,"18"8"-321"16,10 12-61-16,9 18-58 0,-1 9-26 16,-8 24-45-16,-9 5-18 15,-27 1-21-15,-11-6-4 16,-28-18-1-16,-9-8-1 15,-14-16-18 1,-4-9-77-16,10-13-447 16</inkml:trace>
  <inkml:trace contextRef="#ctx0" brushRef="#br2" timeOffset="76076.18">7142 9026 993 0,'-4'0'552'0,"-4"-6"-138"16,7 6-179-16,2-3-66 15,8-2-104-15,2 5-53 0</inkml:trace>
  <inkml:trace contextRef="#ctx0" brushRef="#br2" timeOffset="76366.95">7442 8855 1035 0,'0'8'426'0,"0"15"-236"15,-1 11-76-15,-4 7-38 16,4 7-13-16,-1-5-27 16,2-1-11-16,9-8-10 15,7-5 1-15,11-13 14 16,5-4 4-16,5-7-2 15,-5-5 0-15,-5 0-122 16,-10-2-126-16</inkml:trace>
  <inkml:trace contextRef="#ctx0" brushRef="#br2" timeOffset="76538.32">7361 8700 843 0,'3'-3'345'16,"5"-4"-210"-16,0 0-108 0</inkml:trace>
  <inkml:trace contextRef="#ctx0" brushRef="#br2" timeOffset="77117.65">7155 8402 636 0,'-3'-3'377'15,"3"-4"-32"-15,3-1-85 16,20 4-107-16,13 3-45 0,18 3-69 16,6 4-8-1,10 3-12-15,-2-1-3 16,-8 0-7-16,-2-3-2 0,-19 0-1 16,-10-4-12-16,-19-3-21 15,-12-7-2 1,-13-3-3-16,-6-2 9 0,-3 2 15 15,2 2 2-15,9 3 1 16,4 3-6-16,12 4-8 16,5 3-4-16,8 9-3 0,9 1 8 15,7 8 14 1,0-4 7-16,-5 1 19 16,-12-6 7-16,-11-7 21 15,-8 1 16-15,-12-7 11 16,-2-4-4-16,-7-1-19 15,3 0-20-15,5 5-25 0,0 1 7 16</inkml:trace>
  <inkml:trace contextRef="#ctx0" brushRef="#br2" timeOffset="82265.2099">8379 8860 915 0,'5'3'388'15,"-4"6"-199"-15,4 26-89 0,2 10-25 16,-8 15-7-16,2 1-13 16,-1-2-26-1,-1-5 3-15,5-15-179 16</inkml:trace>
  <inkml:trace contextRef="#ctx0" brushRef="#br2" timeOffset="82424.02">8119 9027 1150 0,'7'-2'484'16,"20"-3"-266"-16,28 5-85 15,24 0-88-15,19 0-3 16,16 2-17-16,2 2-43 16</inkml:trace>
  <inkml:trace contextRef="#ctx0" brushRef="#br2" timeOffset="82831.8">8958 8690 1208 0,'4'-3'496'16,"7"-3"-280"-16,18 19-137 15,12 12-28-15,22 19 1 16,2 7-3-16,-12 9-8 16,-11 3-10-16,-32-1-13 15,-21-1-3-15,-30-10-9 16,-14-9-45-16,-8-25-69 0,7-15-32 15,24-24-29-15,16-16 36 16,29-22 58-16,13-10 28 16,32-14 47-16,7 0 17 15,2 11 41-15,-10 12 35 16,-44 23 33-16,-25 10-8 16,-50 14-28-16,-20 10-30 0,-6 10-47 15,9 5-4-15,34 6-13 16,23 1-115-16</inkml:trace>
  <inkml:trace contextRef="#ctx0" brushRef="#br2" timeOffset="83178.23">9754 8924 1055 0,'-15'-5'494'16,"-23"-6"-213"-16,-7 4-71 15,-4 14-91-15,1 6-39 16,12 19-47-16,10 4-10 16,22 5-16-16,12 2-7 0,27-11-4 15,13-2-3 1,17-8-9-16,3-4-27 0,-4-7-192 16</inkml:trace>
  <inkml:trace contextRef="#ctx0" brushRef="#br2" timeOffset="83496.45">10066 9073 596 0,'-2'-3'322'0,"-5"-9"-65"15,-4-1-59-15,-8-2-69 16,-4-3-19-16,-12 1-32 16,-3-3-18-16,-3 13-28 0,4 8-13 15,13 13-18-15,2 8-2 16,19 5-4-1,3-2 6-15,11-2 12 0,12 1 5 16,11-10 7-16,7-6-2 16,8-8-2-16,3-7 0 15,-2-9-1-15,2-4 0 0,-5 1 0 16,-2 3 3 0,-9 9 29-16,-3 8 20 0,-12 9 22 15,-10 5 6-15,-11 6-5 16,-11-1-11-1,-9 6-18-15,-2-4-11 16,-7-5-39-16,-2-3 357 16</inkml:trace>
  <inkml:trace contextRef="#ctx0" brushRef="#br2" timeOffset="83918.3">10908 8427 934 0,'-23'9'354'0,"-25"22"-250"15,-1 16-30-15,3 29-12 16,4 15-10-16,14 23-16 16,11 0-8-16,28-11-11 15,15-11-5-15,14-32-6 16,17-11 2-16,14-21-120 0</inkml:trace>
  <inkml:trace contextRef="#ctx0" brushRef="#br2" timeOffset="84224.48">11366 8786 1042 0,'-23'-23'453'16,"-20"-15"-230"-16,6 9-118 16,0 8-33-16,0 21-41 15,-2 13-21-15,-3 22-21 16,0 13-1-16,14 20 0 15,12 6 4-15,27-4 5 16,13-6-1-16,23-21 6 16,9-8 4-16,2-17 15 15,-2-8 9-15,-8-14 22 16,-15-7 12-16,-24-10 19 16,-11 0-2-16,-40-7-23 15,-15-3-15 1,-10 5-37-16,2 14 5 0,20 2-125 15</inkml:trace>
  <inkml:trace contextRef="#ctx0" brushRef="#br2" timeOffset="84544.13">11688 8832 1200 0,'-17'-14'495'16,"-21"-12"-320"-16,2 7-61 0,-5 17-92 15,0 7-19-15,9 19-22 16,2 10-6-16,14 18-5 16,7 4 2-16,18 0 16 15,13-6 5-15,22-13 17 16,11-7 9-16,8-19 15 15,-2-6 10-15,-15-16 19 16,-1-6 7-16,-27-14 6 16,-8-5-5-16,-16-8-26 15,-16-5-15-15,-4 4-97 16,-1 7 12 0</inkml:trace>
  <inkml:trace contextRef="#ctx0" brushRef="#br2" timeOffset="84732.86">11826 8724 917 0,'0'-1'441'16,"-2"-1"-180"-1,7 2-91-15,-5 0-93 16,8 0-27-16,16 2-12 0,24-1-6 15,-36-5-423 1</inkml:trace>
  <inkml:trace contextRef="#ctx0" brushRef="#br2" timeOffset="84982.87">11997 8523 1161 0,'15'-3'533'0,"20"-1"-253"15,4 12-72-15,6 29-105 0,-5 16-23 16,-16 28-28-16,2 20-11 16,-22 11-19-16,-11-3-8 15,-8-10-8-15,-19-25-4 16,-23-15-2-16,-4-9-1 15,-10-21-52-15,-1-8-72 16</inkml:trace>
  <inkml:trace contextRef="#ctx0" brushRef="#br2" timeOffset="85416.2">12550 9095 1033 0,'2'2'553'16,"-1"2"-86"-16,0-1-329 15,-1-3-50-15,0 0-51 16,0 0-37-16</inkml:trace>
  <inkml:trace contextRef="#ctx0" brushRef="#br2" timeOffset="85731.62">12967 8923 961 0,'0'-1'463'16,"-5"1"-178"-16,5 15-120 16,-5 7-40-16,-1 11-30 15,6 5-12-15,-5 5-29 16,5 1-15-16,13-1-16 16,5-5-1-16,10-14-4 0,3-6 3 15,0-14 1-15,-3-9-5 16,-5-9-147-16,-7-4-162 15</inkml:trace>
  <inkml:trace contextRef="#ctx0" brushRef="#br2" timeOffset="85909.2099">12862 8731 1120 0,'-1'-1'514'16,"-3"-3"-258"-16,6 2-96 15,-2 2-119-15,0 0-34 0</inkml:trace>
  <inkml:trace contextRef="#ctx0" brushRef="#br2" timeOffset="86389.4899">12737 8498 695 0,'0'-6'336'0,"9"3"-128"16,6-1-58-16,12 4-70 16,12 6-15-16,21 1-17 15,12 5-9-15,7 1-17 16,-2 0-4-16,-21-5-8 15,-7-5-5-15,-21 0-61 0,-8-6-42 16,-10-1-27-16,-9-5 5 16,-10-12 61-16,-3 2 41 15,1-3 38-15,-1 2 8 16,4 8 0-16,4 4-7 16,6 13-9-1,1 6-5-15,16 13 9 16,-1-1 14-16,-3 3 52 15,-2-3 38-15,-13-3 44 16,-10-1 6-16,-12-3-39 0,0 0-39 16,-8-4 44-16,1 5 364 15</inkml:trace>
  <inkml:trace contextRef="#ctx0" brushRef="#br2" timeOffset="100302.4399">13721 9022 527 0,'-3'4'287'0,"3"2"-13"16,11-2-45-16,16 0-43 16,15-1-19-16,21-3-72 15,8 0-29-15,1-3-35 16,-4-1-39-16,-18 3-162 16,-10 2-168-16</inkml:trace>
  <inkml:trace contextRef="#ctx0" brushRef="#br2" timeOffset="100459.67">13704 9221 705 0,'20'1'412'16,"12"1"-99"-16,27-2-85 15,15-1-48-15,9 0-90 16,5-3-17-16</inkml:trace>
  <inkml:trace contextRef="#ctx0" brushRef="#br2" timeOffset="101166.02">14568 9029 629 0,'10'3'375'0,"16"6"-53"0,-9 12-136 15,-5 4-43-15,-11 11-55 0,-5-1-22 16,-7 2-28-16,-4-3-6 16,3-9-11-1,-2-6-3-15,6-16 7 16,7-6-4-16,10-16-8 16,2-12-3-16,7-12-13 15,4-4-1-15,7 7 5 16,4 5 9-16,9 21 32 15,-2 11 9-15,-9 12 7 16,-2 11-4-16,-15 8-23 16,-7 8-5-16,-13 5-8 15,-5 1-2-15,-4-8-7 16,2-6-3-16,7-11-9 0,5-9-12 16,9-13-11-16,5-11 0 15,10-15 6-15,4-3 9 16,7 1 10-16,3 4 9 15,1 15 25-15,-6 7 10 16,-8 13 12-16,-3 8-5 16,-12 9-14-16,-4 5-7 0,-4-1-9 15,-1 4-4 1,0-5-67-16,5-4 233 0</inkml:trace>
  <inkml:trace contextRef="#ctx0" brushRef="#br2" timeOffset="101765.42">15633 9233 447 0,'8'-4'329'16,"7"-7"54"-16,1 0-100 0,-6-4-79 15,-5-1-30-15,-5-3-48 16,-3 3-23-16,-12-4-29 16,-1 3-9-16,-13 2-9 0,-8 1-10 15,-2 16-24 1,-7 6-11-16,0 17-18 15,6 8-1-15,13 9 2 0,11 3 1 16,20 0 4 0,14-4 2-16,16-12 5 15,7-5 2-15,6-17 1 0,0-9 1 0,-4-15 0 16,-5-10 0 0,-6-6 4-16,-4-1 0 15,-9 8-5 1,-7 4-2-16,-13 16-3 15,-6 11 5-15,-7 11 13 16,2 10 4-16,15 9 0 16,5 0-7-16,14 6-135 15,5-11-456-15</inkml:trace>
  <inkml:trace contextRef="#ctx0" brushRef="#br2" timeOffset="102146.82">15886 9449 979 0,'11'3'479'16,"12"3"-159"-16,5 9-86 15,3 5-85-15,-2 2-28 16,-8 4-47-16,-3-2-20 16,-1-3-31-16,-4-4-8 0,8-2-132 15,-4-7-111-15</inkml:trace>
  <inkml:trace contextRef="#ctx0" brushRef="#br2" timeOffset="102305.82">16170 9441 621 0,'-11'0'447'0,"-12"6"46"16,-4 11-173-16,-7 2-146 15,-1 14-52-15,-16-7-59 0,2 1-25 16,10 3-142-16,1-11 161 16</inkml:trace>
  <inkml:trace contextRef="#ctx0" brushRef="#br2" timeOffset="102788.22">16541 9080 1013 0,'-3'13'459'0,"-4"13"-224"16,4 9-24-16,-2 9-78 15,-1 1-35-15,4-2-49 0,2-1-16 16,12-10-10 0,7-10-1-16,8-17 3 15,-1-8-3-15,0-12-87 0,-1-5-91 16</inkml:trace>
  <inkml:trace contextRef="#ctx0" brushRef="#br2" timeOffset="102971">16477 8944 1052 0,'0'-5'524'16,"5"2"-193"-16,1 2-128 0,2 2-140 15,2 3-21-15,-5-2 252 16</inkml:trace>
  <inkml:trace contextRef="#ctx0" brushRef="#br2" timeOffset="103578.73">16293 8634 891 0,'5'2'373'0,"12"-1"-195"16,13 2-31-16,25 4-22 16,6-4-6-16,14 7-28 15,0-2-15-15,-9-3-34 16,-4 2-13-16,-20-9-28 0,-7-1-19 16,-21-7-30-16,-11-2-11 15,-7-4-8 1,-10-4 17-16,-5 5 23 15,0-2 9-15,5 10 16 0,7 7-5 16,7 0 1-16,6 10 4 16,12 5 17-16,9 2 17 15,10 8 14-15,-2 3 9 16,-10-1 34 0,-13-4 23-16,-22-4 24 15,-14-4-1-15,-14-6-48 0,-6 3-41 16</inkml:trace>
  <inkml:trace contextRef="#ctx0" brushRef="#br2" timeOffset="110449.16">3073 9667 649 0,'-22'7'347'16,"-46"17"-64"-16,-13 26-69 0,-20 46-67 16,-3 22-34-16,29 36-53 0,16 11-23 15,41-15-18 1,28-6-6 0,41-35-6-16,20-25 0 0,49-35-8 15,7-22 58 1</inkml:trace>
  <inkml:trace contextRef="#ctx0" brushRef="#br2" timeOffset="111212.95">3709 9998 632 0,'4'-5'359'0,"-6"-2"-83"15,-10 4-69-15,-21-1-110 16,-12 2-38-16,-1 1-31 16,-10-3-9-16,-1 0-12 15,7-1-5-15,-3 5-13 16,12 6-12-16,15 8-7 0,4 10 0 15,7 6-6-15,2 2 3 16,3 6 10-16,3-3 9 16,9-2 28-16,6-4 10 15,6-8 3-15,3-9-2 16,9-12 5-16,1-6 1 16,18-12 0-16,5-1 1 15,5 5 0-15,1 6 4 16,-4 16 8-16,-5 9 1 0,-11 18-1 15,-10 6-3 1,-26 9 1-16,-11 9 1 16,-23-5-1-16,-2 1-1 15,-10-16-7-15,2-12-1 16,-1-18-5-16,-2-9-6 0,7-14-22 16,3-1-20-1,14-11-70-15,10-1-43 0,21 9-73 16,13-3-62-16</inkml:trace>
  <inkml:trace contextRef="#ctx0" brushRef="#br2" timeOffset="111517.93">4158 10435 594 0,'2'-17'371'0,"0"-10"-34"0,-2-4-133 16,-2 2-31-1,-6 7-54-15,-9 2-19 0,-5 11-16 16,-8 6-10-16,-6 8-25 16,0 10-11-1,2 13-25-15,2 8-6 16,8 8-7-16,7 2-1 0,16-2-1 0,8-3-2 15,25-9-3 1,4-5-2 0,18-13-96-16,8-5-74 0,2-10-274 15</inkml:trace>
  <inkml:trace contextRef="#ctx0" brushRef="#br2" timeOffset="111812.61">4473 10506 340 0,'4'-9'295'0,"5"-10"67"16,-4-4-60-16,-5 4-110 0,-6-7-31 15,-12 3-46-15,-3 1-19 16,-10 9-38-16,-6 8-18 0,-1 12-28 16,-7 10-9-1,11 15-10-15,9 1 1 16,13 5 2 0,14-7 1-16,9-9 1 15,9-1 0-15,12-16-2 16,10-5-2-16,6-12-1 15,0-9 0-15,-2-10 4 16,-1 2 3-16,2 2 12 16,-2 11 12-16,-11 15 17 0,-6 10 10 15,-25 13 32-15,-7 4 14 16,-19 7 8-16,-7-2-4 16,-2-3-36-16,-1-6-23 15,9-13 83-15</inkml:trace>
  <inkml:trace contextRef="#ctx0" brushRef="#br2" timeOffset="112290.28">5302 9895 719 0,'-23'9'380'16,"-31"16"-70"-16,-7 13-88 0,0 18-95 15,4 9-24-15,21 21-56 0,8 7-16 16,28 14-16 0,17-6-2-1,28-21 0-15,16-18-3 0,26-30 12 16,7-9-130-16</inkml:trace>
  <inkml:trace contextRef="#ctx0" brushRef="#br2" timeOffset="112678.13">5468 10295 789 0,'-9'-11'421'0,"-12"-19"-113"0,9-3-70 16,12 1-122-16,4 0-41 16,15 9-41-16,7 7-7 15,14 13 2-15,4 7 1 16,1 20 4-16,-10 4-1 16,-25 14 2-16,-18 8-4 15,-25 12-7-15,-9 4-3 0,-7-14-5 16,11-5 3-16,10-31 1 15,11-7-4 1,17-16-18-16,2-10-5 0,18 1-12 16,7 2 3-16,11 11 11 15,9 3 5-15,-1 7-2 16,0 1 2-16,-4 2-9 16,-1 3-139-16</inkml:trace>
  <inkml:trace contextRef="#ctx0" brushRef="#br2" timeOffset="112976.42">6083 10310 626 0,'-5'-16'380'16,"-6"-21"16"-16,-5 2-139 16,-3 7-75-16,-6 5-27 15,1 13-63-15,-8 7-28 16,2 12-35-16,-1 8-12 15,-3 12-12-15,6 10-4 16,6 14-2-16,9 7-1 16,17 3 1-16,16-6 1 15,16-19 8-15,12-10 4 16,8-21 8-16,2-13 5 16,-4-17 6-16,-4-6 2 15,-19-14 0-15,-14-5-3 16,-22-4-14-16,-13 0-18 0,-18 18-61 15,2 9-92-15</inkml:trace>
  <inkml:trace contextRef="#ctx0" brushRef="#br2" timeOffset="113237.2">6190 10097 623 0,'-6'-2'324'16,"-3"2"-90"-16,3 5-67 15,6 0-48-15,4-2-12 0,11-3 10 16,4-2 10 0,4 0-10-1,-3 1-9-15,-12-4-29 0,-8-1-18 16,-13-3-31-16,-7 2-13 0,-3 6-100 15,-2 3-69-15</inkml:trace>
  <inkml:trace contextRef="#ctx0" brushRef="#br2" timeOffset="113463.39">6366 10044 1100 0,'17'6'482'16,"7"-2"-227"-16,9 20-123 0,3 10-22 15,-4 23-25-15,-3 20-18 16,-19 22-34-16,-16-4-8 16,-19-7-9-16,-6-11 0 15,-5-31 3 1,10-5 0-16,5-25-42 15</inkml:trace>
  <inkml:trace contextRef="#ctx0" brushRef="#br2" timeOffset="113938.69">7071 10168 976 0,'6'10'397'16,"5"18"-240"-16,4 13-36 16,-1 17-16-16,-1 8-11 15,-4 0-23-15,-1 1-9 16,-2-15-25-16,-3-12-9 16,-2-11-64-16,-3-12-181 0</inkml:trace>
  <inkml:trace contextRef="#ctx0" brushRef="#br2" timeOffset="114087.52">6894 10460 1042 0,'11'-1'509'0,"11"1"-172"0,31-5-157 16,13-2-34-16,29 2-64 15,-1-6-26-15,-10 7-91 16,-6 1-128-16</inkml:trace>
  <inkml:trace contextRef="#ctx0" brushRef="#br2" timeOffset="114480.12">7615 10180 907 0,'0'-7'460'0,"9"3"-127"0,12 6-159 16,26 20-85-16,9 6-11 16,0 13-8-16,-1 5-6 15,-18 6-26-15,-12 4-15 0,-25 0-18 0,-14-7-1 31,-25-15-1-31,-11-13 3 16,2-16-13-16,1-10-6 0,22-13-15 16,16-12-9-16,26-21 3 15,13-11 4 1,21-12 7-16,5 3 9 0,2 5 16 16,-6 11 26-16,-35 14 39 15,-38 26 6 1,11 7-4-16,1 1-22 15,-83 6-37-15,-18 8-4 0,0 25 428 16</inkml:trace>
  <inkml:trace contextRef="#ctx0" brushRef="#br2" timeOffset="114988.62">8509 10308 584 0,'-7'-5'322'16,"-15"-6"-43"-16,-7 0-55 15,-6 9-62-15,-3 4-41 16,2 14-66-16,2 5-20 16,3 15-21-16,11 2-3 15,20 9-7-15,14 0-2 16,26-6-4-16,9-7-35 0,20-14-133 15,6-4-129 1</inkml:trace>
  <inkml:trace contextRef="#ctx0" brushRef="#br2" timeOffset="115281.89">8871 10506 707 0,'-10'-17'419'0,"-2"-13"-63"0,-10-4-122 15,-9 0-45-15,-6 12-81 16,-11 3-34-16,3 22-51 15,6 11-14-15,9 11-6 16,12 11-3-16,17-1 0 16,6-1-1-16,22-5 1 15,4-12 0-15,18-5 0 16,0-4 0-16,-3-14 2 16,0-8 0-16,0-9 2 0,3-5 1 15,3 5 2 1,-2 6 3-16,-13 10 12 15,-7 7 7-15,-19 8 17 16,-8 11 7-16,-16 4 6 16,-10 2-4-16,-8 3-15 15,-3-9-10-15,9 0 3 16,12-3-100-16</inkml:trace>
  <inkml:trace contextRef="#ctx0" brushRef="#br2" timeOffset="115737.73">9788 9901 628 0,'-27'6'332'16,"-25"5"-69"-16,-18 25-103 0,-3 13-10 16,0 21-33-16,15 8-18 15,33 17-47-15,12-4-13 16,40-1-5-16,17-13-1 15,26-28-8-15,19-5 10 16,-3-23-437-16</inkml:trace>
  <inkml:trace contextRef="#ctx0" brushRef="#br2" timeOffset="116052.83">10149 10139 772 0,'-1'-11'357'0,"-8"-11"-149"15,-7 11-38-15,-20 11-49 0,-6 8-26 16,-7 16-43-16,0 5-7 16,15 16-23-16,7 6-7 15,18 9-6-15,9 2-1 16,17-11 2-1,11-7 2-15,16-20 6 16,4-5 2-16,-3-16 6 16,-3-6 3-16,-22-9 5 15,-13-11-1-15,-27-7-12 0,-20-1-6 16,-14-1-15 0,-1 9-1-16,14 9-88 0</inkml:trace>
  <inkml:trace contextRef="#ctx0" brushRef="#br2" timeOffset="116366.89">10468 10232 876 0,'-17'-13'451'0,"-12"-9"-148"16,-8 6-136-16,4 7-52 15,5 15-68-15,1 6-19 16,13 18-17-16,-4 6-4 16,6 12-2-1,5 5-2-15,15 0 2 16,13-3 0-16,20-15 6 16,6-11 3-16,4-20 9 15,-2-5 6-15,-6-15 7 16,-7-9 3-16,-14-11-6 15,-6-6-7-15,-23-5-19 0,-7 6-13 16,-10 10-133-16</inkml:trace>
  <inkml:trace contextRef="#ctx0" brushRef="#br2" timeOffset="116541.22">10713 10158 1130 0,'0'-2'491'0,"-1"-4"-278"15,1 2-79-15,0 4-115 16,0 0-113-16</inkml:trace>
  <inkml:trace contextRef="#ctx0" brushRef="#br2" timeOffset="116767.88">10905 10053 1174 0,'22'14'476'0,"32"24"-270"0,4 11-19 15,-11 24-39-15,-13 5-24 16,-43 8-64-16,-21-3-20 16,-32-16-20-16,-9-9-3 15,8-22-7-15,5-9 234 16</inkml:trace>
  <inkml:trace contextRef="#ctx0" brushRef="#br2" timeOffset="117205.91">11351 9841 880 0,'18'7'427'16,"29"27"-114"-16,23 25-140 16,17 28-48-16,-3 13-10 0,-23 20-27 15,-29 1-20-15,-39 1-34 16,-23-4-7 0,-33-30-4-16,-6-15 0 15,2-28-3-15,12-20-41 0,29-27-179 16</inkml:trace>
  <inkml:trace contextRef="#ctx0" brushRef="#br2" timeOffset="117415">12139 10463 1200 0,'3'0'566'0,"0"0"-241"15,-3 3-119-15,-2-3-123 0,1 0-37 16,0 0-104-16</inkml:trace>
  <inkml:trace contextRef="#ctx0" brushRef="#br2" timeOffset="117684.84">12482 10232 976 0,'7'10'439'16,"1"7"-182"-16,-2 20-106 15,-6 9-7-15,-12 17-25 0,-8-5-25 16,-1 0-42-16,4-7-16 16,15-19-15-1,10-1 1-15,22-16 5 16,10-3-1-16,3-11 0 16,-2-1-1-16,-13-6-164 15</inkml:trace>
  <inkml:trace contextRef="#ctx0" brushRef="#br2" timeOffset="117889.41">12316 10071 822 0,'7'-2'467'0,"3"-4"-42"16,9 4-284-16,5 0-56 0,5 1-10 16,7 2-153-16</inkml:trace>
  <inkml:trace contextRef="#ctx0" brushRef="#br2" timeOffset="118306.09">12233 9802 663 0,'5'-8'314'0,"3"-6"-122"16,19 6-43-16,7 3-12 0,25 7-20 16,11 8-25-1,17 12-38-15,-1-1-14 0,-12 7-23 16,-14-4-5-16,-19-9-3 16,-12-3 0-16,-17-13 2 15,-5-6-11-15,-18-14-20 16,1-4-5-16,-2-6-6 15,3 3 9-15,6 7 17 16,-2 7 1-16,3 18 6 16,0 5 15-16,-3 17 32 15,-1 3 15-15,-4 8 10 16,-1 0-11-16,7-1 24 16,4-2 315-16</inkml:trace>
  <inkml:trace contextRef="#ctx0" brushRef="#br2" timeOffset="118713.61">13152 10371 1015 0,'15'3'443'0,"13"0"-217"0,25 3-101 0,8-5-18 16,17 2-33 0,4-3-17-16,-18 4-41 15,-5 4-20-15,-31-1-183 16,-10-1-203-16</inkml:trace>
  <inkml:trace contextRef="#ctx0" brushRef="#br2" timeOffset="118850.74">13173 10541 852 0,'16'2'477'15,"16"3"-110"-15,30 0-110 16,11-2-46-16,20 2-93 15,0 1-31-15,-17-5-78 0</inkml:trace>
  <inkml:trace contextRef="#ctx0" brushRef="#br2" timeOffset="119533.68">14064 10363 722 0,'12'7'336'0,"10"13"-124"16,8 10-35-1,-3 10-27-15,-7 3-21 16,-12-4-35-16,-6-6-12 16,-9-7-24-16,-1-4-13 0,2-10-16 15,-2-6-5 1,4-16-9-16,1-11-5 16,6-16-11-16,7-3-6 15,3-10-4-15,9 2 1 0,9 10 4 16,-2 4 4-16,6 27 14 15,-3 11 9 1,-14 19 9-16,-5 8 3 0,-13 3-7 16,-4 4-5-16,-8-10-7 15,0-2-4-15,4-13-9 16,6-3-4-16,11-13-14 16,6-8-2-16,14-15 1 15,4-8 2-15,9 0 9 16,3 2 2-16,-3 12 9 15,-4 10 12-15,-11 16 17 16,-8 11 6-16,-14 10 3 16,1 7-7-16,-11 1-11 15,3-3-7-15,0-2 22 0,2-5-105 16</inkml:trace>
  <inkml:trace contextRef="#ctx0" brushRef="#br2" timeOffset="120042.71">15206 10551 570 0,'10'-2'387'16,"3"-13"25"-16,-4 0-198 16,-7-6-38-16,-10-8-51 15,-9 2-17-15,-11-3-27 16,-4 1-14-16,-10 14-25 15,3 11-12-15,-9 23-22 16,3 8-5-16,3 16-3 16,9 2-2-16,22-5-1 15,13 3 2-15,25-14 1 0,7-7 0 16,13-11 2-16,-2-7 1 16,-11-12 0-16,2-3 1 15,-19-12 1-15,4-1 1 16,-10 4 0-16,-9-4 1 15,-2 13 1-15,-4 5 2 16,2 7 4-16,3 14 3 0,15 7 1 16,5 1 0-16,13 5-6 15,0-8-3-15,-3 4 11 16,-3-6-149-16</inkml:trace>
  <inkml:trace contextRef="#ctx0" brushRef="#br2" timeOffset="120255.06">15475 10681 1320 0,'8'6'517'0,"9"7"-343"0,2 6-23 16,-3 7-56-16,0 5-19 15,-3 2-44-15,-1 1-20 16,-4-8-101-16,5-6-101 16</inkml:trace>
  <inkml:trace contextRef="#ctx0" brushRef="#br2" timeOffset="120381.09">15652 10734 769 0,'-8'-5'480'0,"-11"-7"-54"0,-5 12-154 16,-3 6-57-16,-19 10-91 15,-4 6-37-15,-7 6-50 16,2 4-15-16,14 1 399 16</inkml:trace>
  <inkml:trace contextRef="#ctx0" brushRef="#br2" timeOffset="120806.16">15996 10475 1001 0,'3'2'531'15,"-6"-5"-127"-15,-1 5-258 16,3-2-49-16,-1 0-145 16,1 0 234-16</inkml:trace>
  <inkml:trace contextRef="#ctx0" brushRef="#br2" timeOffset="121098.54">16434 10325 847 0,'-2'4'371'0,"-4"8"-148"16,1 10-59-16,-3 15-12 16,0 2-23-1,-2 12-50-15,2-3-17 16,8-5-11-16,8 1-2 0,19-15-5 16,3-6-3-1,0-12-17-15,2-2-6 16,-8-6-5-16,-1-3-56 15,0-1 167-15</inkml:trace>
  <inkml:trace contextRef="#ctx0" brushRef="#br2" timeOffset="121406.41">16334 10184 929 0,'2'-1'470'0,"5"1"-156"16,5 3-163-16,3 1-53 15,5 0-52-15,0 0-47 16</inkml:trace>
  <inkml:trace contextRef="#ctx0" brushRef="#br2" timeOffset="121900.36">16153 10026 625 0,'6'-1'311'0,"19"-1"-84"15,10 0-66-15,27 2-40 0,13 0-12 16,9 1-28-16,0 3-14 15,-11 3-31-15,-12 0-13 16,-21-1-33-16,-12-5-23 16,-21 0-49-16,-9-1-42 15,-17-4-106-15,-3-7-31 16,-4-7-44-16,4-3 13 16,9 2 131-16,9 5 62 0,15 7 133 15,5 7 69 1,12 13 69-16,2 5 17 15,1 10 29-15,-4 0-13 0,-17-2 6 16,-10 0 5-16,-30-7-26 16,-13-1-21-1,-3-7-73-15,4-4 35 0</inkml:trace>
  <inkml:trace contextRef="#ctx0" brushRef="#br2" timeOffset="138939.69">1669 12154 487 0,'-7'6'284'16,"-5"7"-8"-16,19-13-97 0,11-3-10 16,22-20 4-16,7-12-3 15,8-21-56-15,8-9-15 16,-9-19-23-16,-4-4-11 16,-12 1-19-16,-17-3-8 15,-9 11-6-15,-10 8-2 16,-5 22 8-1,-2 17-1-15,-1 38-11 16,-2 20-2-16,2 26-18 0,9 19-5 16,11 19 3-16,9 6 0 15,18 9 0-15,1-8 1 16,0-21-2-16,-1-14-5 0,-16-22-18 16,-7-9-103-1,-13-15-172-15</inkml:trace>
  <inkml:trace contextRef="#ctx0" brushRef="#br2" timeOffset="139082.7">1860 12009 759 0,'22'5'330'16,"34"8"-170"-16,10-1-22 16,8-1-52-1,-5 3-22-15,-18-7-66 16,-14 2-137-16</inkml:trace>
  <inkml:trace contextRef="#ctx0" brushRef="#br2" timeOffset="139215.84">1685 11781 1191 0,'-11'-8'520'16,"-5"-5"-264"-16,6 6-89 15,17 9-95-15,10 5-34 0,20 8-38 16,12 4-145-16</inkml:trace>
  <inkml:trace contextRef="#ctx0" brushRef="#br2" timeOffset="139518.13">2357 12007 1143 0,'12'1'455'0,"23"4"-269"16,10 2-65-16,2-3-24 15,-1 0-16-15,-10-4-38 16,-4-2-10-16,-6-8-7 16,-8 1 2-16,-10-12 3 15,-8-5 1-15,-16 0-3 16,-6-1-8-16,-12 13-13 16,-4 6-2-16,5 17-6 15,1 10 2-15,9 11 4 16,10 5-4-16,11 2 0 15,4-1-1-15,23 5-1 16,-5-4 1-16,2 5 0 16,4-1-5-16,-13-10-105 15,2-4-92-15</inkml:trace>
  <inkml:trace contextRef="#ctx0" brushRef="#br2" timeOffset="139800.3597">3110 11883 822 0,'-3'10'455'0,"2"7"-140"0,-17 6-53 15,-4 0-32-15,-7 6-99 16,-8-3-41-16,-7-10-50 16,2-2-13-16,-6-13-21 15,9-4-8-15,15-10-22 16,8-6-11-16,15-9-6 15,8 2 9-15,13 4 28 16,8 7 15-16,15 15 25 16,-3 8 10-16,0 19 12 15,1 6 4-15,-9 7-6 16,-1-2-7-16,-9-5 40 16,-1-3 137-16</inkml:trace>
  <inkml:trace contextRef="#ctx0" brushRef="#br2" timeOffset="140455.78">3983 11932 720 0,'2'13'319'0,"2"8"-147"0,-4 4-66 16,0 4-8-16,-3-4-28 16,-3-4-18-16,6-5-17 15,-2-9 4-15,1-13 10 16,-2-10 1-16,1-13-11 15,3-8-10-15,5-8-19 16,1 0 3-16,12 9 12 0,2 7 2 16,11 29 10-16,2 10-2 15,-3 28-9 1,-6 2 2-16,-11 7 2 16,-3-4-3-16,-5-9-7 15,6 3-4-15,3-18-167 16,6-5-364-16</inkml:trace>
  <inkml:trace contextRef="#ctx0" brushRef="#br2" timeOffset="140755.3297">4364 12019 845 0,'13'7'357'16,"5"3"-187"-16,12-2-80 0,0-3 2 15,-1-4-7-15,0-2-4 16,-7-5-10-16,-1 0-3 15,-4-8-5-15,-12-5-4 32,-7-10-5-32,-9 0-5 0,-13 4-18 0,-1 5-11 15,-5 21-14-15,-3 8-5 16,5 21-2-16,5 8 1 16,7 3 2-1,9 0 1-15,17 7 0 0,5-2 0 16,11 1 0-1,1 3 0-15,-8-10 0 16,2-2-1-16,-8-13-104 16,1-7-113-16</inkml:trace>
  <inkml:trace contextRef="#ctx0" brushRef="#br2" timeOffset="141134.14">4982 11741 954 0,'-13'0'391'16,"-4"1"-242"-16,-5 6-55 0,-5 7-57 15,12 4-18-15,7 3-20 16,7 0-6-16,12-2 0 15,0-1 2 1,9-6 5-16,-4-3 1 0,-3-3 5 16,-3-2 1-16,-12 0 1 15,-6-3-2-15,-14 4 1 16,-5 2-2-16,-11 2 12 16,5 3 11-16,8 5 36 15,8 1 9-15,17 0 10 16,7 0 0-16,20-2-17 15,5-4-3-15,7-3-14 16,-1 0-11-16,-9-4-19 16,-4-4 1-16,-7-4-161 15</inkml:trace>
  <inkml:trace contextRef="#ctx0" brushRef="#br2" timeOffset="141253.17">4960 11619 1223 0,'-6'-6'546'0,"-1"1"-253"16,4 3-204-16,3 4-43 0,3 10-153 16,10 0-301-16</inkml:trace>
  <inkml:trace contextRef="#ctx0" brushRef="#br2" timeOffset="141547.49">5103 11959 554 0,'8'12'317'16,"4"13"-43"-16,4-2-155 16,-1-5-32-16,-4-3-43 15,-4-6-10-15,-5-4 1 16,-3-5 4-16,-7-9 4 16,-1-9 0-16,0-13 29 15,3-3 12-15,13-11 15 0,8 2 10 16,13 5-14-16,6 9-3 15,3 19 3 1,-2 6-5-16,-7 18-18 16,-5 9-10-16,-8 15-23 15,-5 10-7-15,-9 0-18 0,-1-2-10 16,-1-11-144-16,3-2-119 16</inkml:trace>
  <inkml:trace contextRef="#ctx0" brushRef="#br2" timeOffset="142131.47">5813 11823 674 0,'-8'-14'432'16,"-9"-8"-13"-16,-6 5-194 0,-3 4-56 15,-4 13-82-15,4 8-33 16,5 10-39 0,8 6-6-16,13 2-8 0,11 4 0 15,12-7-1-15,7-1 2 16,7-7 0-16,1-7 1 15,-8-7 2-15,-5-2 0 16,-15-5 1-16,-10-1-1 0,-16 2-3 16,-9-2-1-1,-11 2-3-15,-2 5-4 0,5 7-4 16,4 6-4 0,9 7-3-1,9 2 0-15,11 3 6 0,8 1 3 0,11-8 6 16,6-1 2-1,6-7 4-15,1-5 1 16,6-2 0-16,0-3 2 16,-3-8-2-16,3-5-1 15,-12-10 2-15,0-6 0 0,-10-3 6 16,-9-4 3 0,-7 9 17-16,-1 5 12 0,-5 16 16 15,-2 10 7-15,4 16-1 16,0 9-4-16,6 9-10 15,5 1-3-15,6-1-8 16,4-1-8-16,1-7-10 16,2-2 39-16</inkml:trace>
  <inkml:trace contextRef="#ctx0" brushRef="#br2" timeOffset="144401.93">3536 13044 340 0,'-4'-5'237'0,"-8"-3"4"0,-9-3-64 15,-5 2-21-15,-16 2-43 16,-6 2-23-16,-1 2-38 15,7 3-14-15,7-2-16 16,9 2-9-16,8 6-13 16,3-4-5-16,5 8-2 15,2 4 3-15,0 0 7 16,-1 5 3-16,2 2 5 16,0-3 0-16,2 4 2 15,1 0 0-15,-6-2 0 16,6 2-2-16,4-5-2 15,4 0 2-15,8-5 6 16,3-2 2-16,7-4 0 0,5-1-3 16,16-1-7-16,8 1-2 15,13 2-1-15,-5 6 5 16,-9 8 13-16,-5 3 5 16,-29 9-2-16,-6 2 7 15,-17 4 19-15,-17 4 8 16,-16-2 21-16,-12-3-4 0,-10-10-20 15,-2-14-8-15,4-14-23 16,8-4-25-16,17-8-91 16,7-5-45-16,21-2-120 15,7-3-83-15</inkml:trace>
  <inkml:trace contextRef="#ctx0" brushRef="#br2" timeOffset="144751.49">3994 13394 320 0,'3'-6'275'16,"9"-2"45"-16,-10 0-36 16,-2-1-18-16,-8 0-48 15,-13-5-36-15,-3 9-59 16,-5 4-20-16,-11 9-39 16,4 12-14-16,-2 7-29 15,7 6-10-15,16 8-11 16,9 1 0-16,20-4 0 15,10 0 0 1,20-11-13-16,2-5-62 0,7-10-211 16</inkml:trace>
  <inkml:trace contextRef="#ctx0" brushRef="#br2" timeOffset="145061.61">4356 13506 566 0,'0'-7'296'0,"0"-5"-76"16,-4-1-54-16,1-4-1 0,-10 1-8 16,-2 1-9-16,-10 0-14 15,-7 1-14-15,-3 5-37 16,-3 2-23-16,8 14-50 16,4 7-17-16,6 13-21 15,7 5-5-15,13 5 7 16,6 0 8-16,18-6 14 15,5-5 8 1,14-14 16-16,4-8 5 16,-3-10 14-16,-5-9 11 15,-14-5 14 1,-12-7 1-16,-12 0-10 0,-4-1-11 16,-8 4-51-16,3 8-82 15</inkml:trace>
  <inkml:trace contextRef="#ctx0" brushRef="#br2" timeOffset="145330.96">4493 13423 1041 0,'8'-1'476'0,"16"0"-195"16,9 2-86-16,9 7-69 15,2 8-29-15,-9 5-47 16,-10 10-15-16,-25 3 12 16,-11-1 7-16,-26-7 5 15,-6-9-1-15,-4-8-43 16,4-6-92-16</inkml:trace>
  <inkml:trace contextRef="#ctx0" brushRef="#br2" timeOffset="145795.1">5295 12916 928 0,'-16'0'401'15,"-27"15"-195"-15,-12 12-53 0,-3 30-49 16,2 11-21-1,14 18-41-15,15 10-15 16,32 8-16-16,11-5 0 16,33-21 5-16,9-14 2 0,15-29 1 15,-1-13 0-15,-7-15-106 16,-9-3 84 0</inkml:trace>
  <inkml:trace contextRef="#ctx0" brushRef="#br2" timeOffset="146162.61">5428 13356 883 0,'-3'-14'394'0,"4"-17"-207"16,7 0-68-1,16 3-73 1,11 3-17-16,4 11 2 0,3 6 17 16,-1 14 24-1,-9 8-3-15,-17 12-2 16,-13 8-4-16,-22 17-13 16,-13 7-3-16,-12 3-14 0,-2-3-10 0,0-20-11 15,9-7-2 1,6-16 1-1,5-7-1-15,17-5-12 16,3-5-7-16,19-2-15 0,13 1-3 16,17 0 7-16,10 4 7 15,9 0 10-15,3 1 8 16,-4 1-120-16,-3-3-116 16</inkml:trace>
  <inkml:trace contextRef="#ctx0" brushRef="#br2" timeOffset="146557.96">6039 13408 606 0,'-11'-13'392'16,"-11"-11"13"-16,-7-1-123 16,-5 6-108-16,2 6-48 15,-7 12-76-15,5 9-25 16,6 15-31-16,1 6-8 16,12 12-2-16,9 0 2 15,18 4 8 1,9-2 6-16,11-10 10 0,6-5 2 15,2-17 7-15,4-7 2 16,1-12 6-16,-2-7 3 16,-5-11 4-16,-12-7 1 0,-15-11-3 15,-12-3-5-15,-18 0-17 16,-6 3-17-16,-4 15-102 16,1 12-98-1</inkml:trace>
  <inkml:trace contextRef="#ctx0" brushRef="#br2" timeOffset="146804.65">6121 13205 611 0,'-2'-1'321'15,"-3"-3"-86"-15,5 4-88 16,0 0-54-16,0 0-15 15,16 3 4-15,38 2 8 16,-29-7 7-16,-7-5-1 0,-11-3-11 16,-6-1-10-16,-17 1-36 15,-6 3-19-15,-8 6-22 16,-1 2 3 0,10 10-242-16</inkml:trace>
  <inkml:trace contextRef="#ctx0" brushRef="#br2" timeOffset="147036.5">6280 12993 1196 0,'13'0'500'0,"16"2"-291"15,9 18-64-15,1 10-61 0,2 9-21 16,-8 20-23-16,-8 4-10 15,-18 20-15 1,-15 6-5-16,-18-8-2 0,-2-8 4 16,-5-22 1-1,4-15 2-15,2-18-37 16,-4-12 462-16</inkml:trace>
  <inkml:trace contextRef="#ctx0" brushRef="#br2" timeOffset="147503.22">7051 13085 731 0,'0'-7'424'16,"0"1"-73"-16,6 14-194 15,0 7-39-15,3 27-49 16,1 8 8-16,1 22-11 0,-1 7-10 15,1 0-16-15,-7-11-10 16,-2-19-76-16,-3-14-73 16</inkml:trace>
  <inkml:trace contextRef="#ctx0" brushRef="#br2" timeOffset="147645.4799">6888 13333 1162 0,'17'3'507'0,"36"5"-254"16,11-3-50-16,25-5-75 16,2-1-35-16,-12-4-31 15,-9-3-100-15</inkml:trace>
  <inkml:trace contextRef="#ctx0" brushRef="#br2" timeOffset="148205.81">7704 13092 1086 0,'0'-6'532'16,"0"4"-227"-16,24 15-155 15,-11-6-49 1,-1-1-69-16,55 34-1 0,13 16-9 0,0 5-2 16,-45-8-11-16,-20-3-5 15,-25-4-3-15,-17-5-1 16,-17-13 2-16,-3-6 3 16,-4-16-19-16,1-12-17 15,8-17-28-15,9-10-14 16,22-17 8-16,16-4 9 15,31-6 16-15,9 0 10 0,23 9 11 16,3 4 7-16,-12 8 27 16,-11 6 38-16,-41 7 16 31,-21 4 1-31,-35 7 0 0,-17 6-29 16,-13 12-13-16,-2 10-2 15,12 8-48-15,12 6-46 16</inkml:trace>
  <inkml:trace contextRef="#ctx0" brushRef="#br2" timeOffset="149040.25">8669 13230 512 0,'-9'-8'331'16,"-17"-13"16"-16,-8 4-77 16,-11 3-103-16,-4 9-41 15,4 9-76-15,7 9-22 0,11 16-29 16,5 6-8-16,16 18-7 16,6 5-1-16,19-3 12 15,15-1 4-15,21-20 5 16,11-11-2-16,16-16-30 15,1-12-29-15,-12-18-44 16,-12-3-1-16,-22-14 31 16,-9-1 31-16,-17 2 73 15,-5 1 20-15,-13 13 32 16,-13 3 11-16,-3 12-15 16,-5 5-8-16,-1 5-31 15,4 0-8-15,-2 2-17 16,4 3-6-16,0 2-10 15,1 3-4-15,7 6-9 16,4 1-4-16,10 4 2 16,5 0 1-16,11-3 9 0,7-2 4 0,12-8 6 15,1-8 3 1,2-9 1-16,0-6 0 0,-2-5-1 16,5 1-3-16,-1 6 1 15,-2 4 1-15,-10 9 1 16,4 5 3-1,-6 5-4-15,-3 3-1 0,-4 0-2 16,-12 3 1 0,-13-1 3-16,-12-2 1 0,-18 2 7 15,-5-1 0-15,-9-1-5 16,5 2-8-16,16-2-94 16</inkml:trace>
  <inkml:trace contextRef="#ctx0" brushRef="#br2" timeOffset="149506.6">9642 12821 525 0,'-24'7'312'0,"-28"18"-5"16,0 19-147-16,5 23-71 15,11 9-6-15,22 9-12 16,15 2-7-16,30 2 2 15,14-8-12 1,19-14-11-16,6-12-7 0,-2-25-35 16,-5-10-76-16</inkml:trace>
  <inkml:trace contextRef="#ctx0" brushRef="#br2" timeOffset="149827.31">10176 13045 716 0,'-11'-7'366'0,"-20"-5"-113"0,-12 10-46 16,-14 10-75-16,-3 13-36 16,7 12-46-16,7 3-20 15,19 8-26-15,12 1-4 16,19 2-2-16,7 3 3 15,20-5 15-15,8-6 10 16,13-14 14-16,7-9 0 16,-2-16 1-16,-8-10-2 15,-17-12 1-15,-13-7-1 0,-32-5-10 16,-18-2-8-16,-30 1-15 16,-9 6-7-16,7 13-9 15,9 7-44-15,32 14-242 16</inkml:trace>
  <inkml:trace contextRef="#ctx0" brushRef="#br2" timeOffset="150171.3897">10487 13154 925 0,'-15'-7'429'16,"-19"-8"-192"-16,1 5-55 15,-2 6-105-15,7 7-35 16,6 9-43-16,2 6-13 16,9 14-4-16,1 5 1 15,9 8 3-15,5 3 6 0,18-4 23 16,6-7 14-16,17-14 15 15,7-10 7-15,2-19-2 16,-3-11-2 0,-14-12 9-16,-9-6 1 0,-21-3-10 15,-10 0-6-15,-17 4-28 16,-6 2-43-16,1 13-151 16</inkml:trace>
  <inkml:trace contextRef="#ctx0" brushRef="#br2" timeOffset="150368.29">10618 13077 772 0,'0'-5'396'16,"3"-2"-101"-16,-2 4-70 15,0 2-84-15,-1 1-36 0,0 0-58 16,0 0-18-16,0 0-12 15,7 0 10 1,0 0-160 0</inkml:trace>
  <inkml:trace contextRef="#ctx0" brushRef="#br2" timeOffset="150600.67">10850 12941 1059 0,'12'-2'504'0,"15"2"-202"15,3 16-103-15,7 21-83 16,0 8-23-16,-6 16-15 16,-9 6-14-16,-22 10-27 15,-9 4-12-15,-21-5-16 16,-6-14-2-16,-5-24-34 15,-2-9-74-15</inkml:trace>
  <inkml:trace contextRef="#ctx0" brushRef="#br2" timeOffset="150911.65">11486 13150 915 0,'13'-5'470'15,"20"3"-132"-15,10-1-121 0,17 2-110 16,0 1-37-16,0 0-36 16,-2 0-13-16,-12 0-79 15,-5 0-68-15,-14 0-182 16,-10-3-116-16</inkml:trace>
  <inkml:trace contextRef="#ctx0" brushRef="#br2" timeOffset="151114.43">11547 13270 743 0,'12'1'445'0,"9"1"-91"16,20 3-90-16,7-3-34 15,7 3-72-15,4-1-26 16,-3 1-46-16,1-1-25 0,-10-3-30 15,-6-1-5 1,-14-2-38-16</inkml:trace>
  <inkml:trace contextRef="#ctx0" brushRef="#br2" timeOffset="151930.8">12485 13075 922 0,'14'5'377'0,"13"15"-238"16,0 9-41-16,-12 12-39 15,-8 5-20-15,-18-2-12 16,-5 1 3-16,-1-7-2 0,0-10 5 16,10-15 3-16,6-16-4 15,10-23-7-15,6-8-7 16,2-12-15-16,4-2 0 16,0 3 0-16,-2 0 2 15,8 17 19-15,-1 9 8 16,-4 14 21-1,-1 11 6-15,-7 12-16 0,-5 5-7 16,-7 10-16-16,0-1-4 16,-7 0-3-1,1 2-2-15,1-11-2 0,-1-5-2 0,9-12-8 16,4-8-5-16,12-15-4 16,5-6 1-1,9-8 7-15,0 0 2 0,0 3 2 16,3 4 10-16,-4 12 19 0,-3 8 5 31,-8 10 7-31,-8 8-4 0,-10 12-5 0,-5 2-2 16,-6 6-2-16,0 1-4 15,0-3-11 1,5-1-1-16,3-9-131 0,5-2 99 16</inkml:trace>
  <inkml:trace contextRef="#ctx0" brushRef="#br2" timeOffset="152490.3499">13581 13270 488 0,'7'-5'340'0,"5"-4"0"0,-4-6-95 15,-5-4-23-15,-5-3-50 16,-6-2-19-16,-11 1-48 16,-6-2-25-16,-18 9-33 15,-1 4-12-15,-11 9-24 16,2 10-10-16,10 7-9 16,3 5-8-16,18 13 2 15,11 2 2-15,16 0 12 16,13 3 4-16,23-8 3 15,3-6 1-15,14-10 1 16,-2-9 1-16,-4-13 2 16,-5-7 1-16,-12-8 1 15,-5-5-1-15,-16 2-3 0,-4 2 0 16,-5 7-4-16,-6 6 2 16,-4 10 13-16,0 5 4 15,2 11 5-15,4 4 0 16,2 8-11-16,8 5-4 15,2 1-5-15,1-1-1 16,12-4-52-16,0-4-79 0</inkml:trace>
  <inkml:trace contextRef="#ctx0" brushRef="#br2" timeOffset="152788.53">14015 13336 1089 0,'13'6'516'0,"9"3"-206"16,4 16-152-16,0 3-47 15,0 6-52-15,-5 2-17 16,0-6-26-16,-5-7-5 16,-3-4-31-16,2-5-57 15,-5-11-192-15,3-4-214 16</inkml:trace>
  <inkml:trace contextRef="#ctx0" brushRef="#br2" timeOffset="152960.3597">14297 13351 566 0,'-9'-1'381'16,"-5"0"-16"-16,-11 5-100 16,-6 6-39-16,1 13-65 15,-9 2-27-15,-7 11-48 16,-2 3-20-16,-10 0-23 16,6 2-9-16,16-12-19 15,10-6-4-15,18-11-63 16,6-5-52-16</inkml:trace>
  <inkml:trace contextRef="#ctx0" brushRef="#br2" timeOffset="156434.9799">14944 13151 848 0,'8'0'366'0,"21"0"-147"0,13 3-71 16,33 0-26-16,14-2-16 16,15-1-50-1,2-3-21-15,-18 2-18 0,-14-1-7 16,-27 2-70-16,-17 0-38 0,-17 3-91 16,-10 4-38-16,-10 3-133 15</inkml:trace>
  <inkml:trace contextRef="#ctx0" brushRef="#br2" timeOffset="156685.77">15111 13236 380 0,'-8'2'234'15,"-6"3"-29"-15,13-2-21 0,10 2-4 31,21 2-31-31,10 1-20 0,26-1-20 0,7 0-9 16,13-5-24-16,1-2-13 16,-17-8-26-16,-11-3-72 15,-19-9-124-15,-10-2-59 16,-18-3-184-16,-9-2-10 16</inkml:trace>
  <inkml:trace contextRef="#ctx0" brushRef="#br2" timeOffset="156838.59">15576 13074 287 0,'3'-3'168'0,"2"1"-6"16,8 3-17-16,14 7-11 0,2 4 14 0,13 7 38 16,1 4 13-16,-3 6 8 15,-4 5 7-15,-24 1-17 16,-13-1-9-16,-29-2-20 16,-14-3-25-16,-3-7-58 31,5-1-23-31,17-9-110 0</inkml:trace>
  <inkml:trace contextRef="#ctx0" brushRef="#br2" timeOffset="157651.23">1720 14986 936 0,'0'1'385'0,"15"2"-212"0,12-1-59 16,34-2-49-16,16 0-7 15,19 1-29-15,7-1-12 16,-8 1-7 0,-6 3 6-16,-15-2-140 0,-12 0-56 15,-24-3-224 1</inkml:trace>
  <inkml:trace contextRef="#ctx0" brushRef="#br2" timeOffset="157980.57">1814 15090 479 0,'-12'1'234'0,"-8"6"-74"0,23-9-35 15,18 3 1-15,33 0 6 16,14 1-1-16,16-2-46 16,4-7-16-16,-5 0-25 15,-5-3-8 1,-10 0-13-16,-9-1-4 15,-22-5-38-15,-11 1-50 0,-16-4-57 16,-10-3-5-16,-4 6 29 16,-2 1 44-16,3 6 54 15,3 7 10-15,6 8 28 16,3 5 15-16,9 3 18 16,5 6 6-16,-1 0-2 15,-4-4 2-15,-13 2 3 16,-6 1 0-16,-17-4-16 15,-2 3-9-15,-14 0-39 16</inkml:trace>
  <inkml:trace contextRef="#ctx0" brushRef="#br2" timeOffset="158691.67">3504 15210 502 0,'0'-15'373'0,"-2"-14"17"15,-4 5-129-15,-7 0-45 16,-11 4-86-16,-6 7-38 15,-14 8-52-15,-3-1-16 0,2 14-20 16,5 6-4 0,10 10-5-16,11 12 0 0,16 5 0 15,6 2 2-15,19-5 2 16,9-6 2 0,15-11 5-16,6-10 2 0,1-15 2 15,-4-8 1-15,-12-15 2 16,-6-5 1-16,-13 0 0 15,-4-1 0-15,-8 10 3 16,-6 5 16-16,-6 13 12 16,-7 5 7-16,-4 13-1 15,5 9-16-15,8 7-15 0,4 2-7 16,14-1-8 0,-2-3-5-16,14-8-65 15,4-4-78-15</inkml:trace>
  <inkml:trace contextRef="#ctx0" brushRef="#br2" timeOffset="158870.9499">3753 15307 577 0,'3'3'387'16,"12"7"56"-16,3 1-181 15,15 8-80-15,4 3-32 16,-2 3-52-16,0 3-21 0,-10 0-33 15,-5 0-14 1,-5-6-75-16,-4-7-103 0</inkml:trace>
  <inkml:trace contextRef="#ctx0" brushRef="#br2" timeOffset="159021.66">3988 15295 1286 0,'-7'9'554'0,"-17"10"-289"15,-8 6-70-15,-7 12-86 0,-4 3-33 0,-1 5-47 16,8 0-13-16,12-12-46 16,6-9-81-16</inkml:trace>
  <inkml:trace contextRef="#ctx0" brushRef="#br2" timeOffset="159306.26">4320 15084 1259 0,'5'1'509'16,"11"5"-315"-16,8 0-64 16,16 0-64-16,3 3-16 15,2-2-25-15,-1-4-10 0,-7 4-8 16,-3-5-34-16,-6-2-215 16,-6 0-183-16</inkml:trace>
  <inkml:trace contextRef="#ctx0" brushRef="#br2" timeOffset="159505.5">4326 15278 565 0,'1'2'361'0,"8"3"5"15,11 2-78-15,17-5-66 0,2 0-29 16,6-2-30-16,0-1-24 15,-7 0-48-15,-1 2-15 16,-6-2-21-16,-6 0-52 16</inkml:trace>
  <inkml:trace contextRef="#ctx0" brushRef="#br2" timeOffset="160193.8799">5230 15362 1277 0,'47'5'18'16,"38"-2"-3"-16,72 4 16 0,82-6-18 15,36 0-4-15,80-1 4 16,32 0 12-16,46-1 42 15,25-3 24 1,3-7 18-16,2 1 4 0,-13-9-12 16,-21 3-19-16,-31 3-23 15,-23 1-17-15,-47 9-32 16,-23 2-4-16,-44 1-3 16,-25 3 0-16,-49-3-57 15,-28 0-287-15</inkml:trace>
  <inkml:trace contextRef="#ctx0" brushRef="#br2" timeOffset="160963.18">8216 15738 769 0,'16'-4'408'16,"9"-3"-93"-16,6 16-140 15,-1 9-17-15,-4 17-35 16,-8 6-18-16,-10 9-24 16,-7-3-13-16,-8-13-25 15,0-5-11-15,3-18-7 0,2-11-4 16,4-18-10-16,5-14-6 15,9-17-10-15,10-3-5 16,14 6 3 0,3 9 2-16,0 18 3 0,-4 11 3 0,-6 17 11 15,-8 9 9 1,-10 10 8-16,-8 4 2 0,-12 1-8 16,-3-1-7-16,-2-6-6 15,1-6-4-15,5-12-13 16,5-8-8-16,11-17-17 15,4-9-2-15,9-12 5 16,3-2 7-16,2 6 12 16,2 6 3-16,-2 12 7 15,-4 10 8-15,-6 15 25 16,-6 11 8-16,-8 20 12 16,-3 8 0-16,-4 8-15 0,-1-4-7 15,-4-12-13-15,3-4 13 16,0-13-215-16</inkml:trace>
  <inkml:trace contextRef="#ctx0" brushRef="#br2" timeOffset="161786.9799">5994 14530 293 0,'20'-6'241'0,"9"-9"32"16,-10 4-3-16,-13 0-10 16,-19-2-42-16,-5 3-36 15,-15 1-86-15,-6-1-28 16,-7 7-40-16,-6 1-15 16,2 7-16-16,5 8-8 0,9 10-15 15,7 6-3-15,13 1-2 16,3-1 3-16,7-3 10 15,4 0 5-15,4-2 8 16,2 0 2-16,1-7 6 16,1-2 2-16,1-11 7 15,4-3 4-15,8-7-3 16,9-2-3-16,17 6-10 16,6 2-2-16,4 8 2 15,2 8 3-15,-14 8 13 16,-3 6 8-16,-22 9 17 0,-18 3 6 15,-20 6 5-15,-8 0 2 16,-14-8-10-16,-10-7-5 16,-8-18-13-16,-4-9-7 15,7-15-22-15,13-5-41 16,25-12-92-16,14-7-85 16</inkml:trace>
  <inkml:trace contextRef="#ctx0" brushRef="#br2" timeOffset="162113.65">6466 14890 766 0,'2'-13'378'0,"-3"-16"-104"16,-2 0-56-16,-5 5-51 16,-4 0-23-16,-10 6-56 0,-1 6-21 15,-14 10-32 1,-2 7-13-16,1 13-11 16,-3 8-5-16,14 14-6 15,4 5 0-15,21 6-5 16,10-4 0-16,26-10-5 15,14-7-2-15,10-16-19 0,3-8-59 16,1-11-317-16</inkml:trace>
  <inkml:trace contextRef="#ctx0" brushRef="#br2" timeOffset="162471.31">6782 14893 316 0,'2'-12'258'0,"4"-7"18"16,-6-1-8-16,-7-3-19 0,-9 6-55 16,-6 4-26-16,-16 8-57 0,-2 7-20 15,-3 13-34 1,1 5-19-16,14 14-27 0,4 3-7 0,15 1-4 16,9-3-1-1,13-13 1-15,10-3 3 0,8-17 6 16,8-5 1-1,5-14 4 1,2-7 0-16,9-1-3 0,-4-2 0 16,1 8 5-1,-3 6 7-15,-9 13 13 0,-7 8 9 16,-16 14 22-16,-11 2 6 16,-20 4 11-1,-6-4-3-15,-13-2-23 16,0-6-13-16,1-8-64 15,2-3 30-15</inkml:trace>
  <inkml:trace contextRef="#ctx0" brushRef="#br2" timeOffset="162904.3199">7592 14381 926 0,'-14'6'389'15,"-23"13"-218"-15,-4 18-36 0,-4 18-60 16,2 8-10-16,15 14-23 15,8-3-7 1,16 9-6-16,12-4-3 0,19-14-2 16,13-11-3-16,20-25-14 15,10-12-62-15</inkml:trace>
  <inkml:trace contextRef="#ctx0" brushRef="#br2" timeOffset="163237.8799">7893 14873 763 0,'-21'-26'354'0,"-19"-29"-140"16,4 0-40-16,20 9-52 16,15 8-23-16,16 9-38 15,8 7-22-15,10 11-16 0,-1 7 3 16,7 11 4-16,-5 9 4 15,-12 10 9 1,-8 0 5-16,-23 10 3 0,-11 0-2 16,-11 6-17-16,-5 1-8 15,3-4-11 1,5-3-3-16,10-18-9 0,10-4-4 16,14-5-4-16,7-2 0 15,10 0 5-15,4 0 2 16,4-6 0-1,7-2-2-15,7-7-8 0,2-7-89 0,10-3-446 16</inkml:trace>
  <inkml:trace contextRef="#ctx0" brushRef="#br2" timeOffset="163476.04">8386 14737 745 0,'-9'-9'420'0,"-8"-8"-90"0,-4 3-103 16,-11 1-33-16,-5 10-79 0,1 5-38 15,-4 12-49-15,9 10-17 16,6 9-11 0,6 9-2-16,20 2-5 15,12-2 1-15,24-7 5 16,12-10 2-16,1-18 9 16,-4-11 4-16,-14-21 4 15,-5-3 2-15,-15-9 2 16,0 0-2-16,-11 2-20 15,-4 1-54-15,-4 9-250 16</inkml:trace>
  <inkml:trace contextRef="#ctx0" brushRef="#br2" timeOffset="163654.91">8427 14563 723 0,'-5'-1'449'0,"-3"-3"1"15,2 6-276-15,6 7-42 0,6-1-59 16,3 2-20 0,8 1-23-16,-6-6-10 15,0-1-112-15,1-3-15 16</inkml:trace>
  <inkml:trace contextRef="#ctx0" brushRef="#br2" timeOffset="163832.64">8510 14421 592 0,'5'-4'392'0,"10"-1"28"16,4 8-135-16,10 22-95 15,4 10-12-15,9 21-24 16,-2 3-5-16,-10 6-30 0,-12 6-25 16,-23 4-38-16,-9-1-17 15,-12-11-1 1,1-9-76-16</inkml:trace>
  <inkml:trace contextRef="#ctx0" brushRef="#br2" timeOffset="164165.62">9254 14610 656 0,'4'-5'444'0,"5"-4"29"15,-7 9-174-15,2 21-134 0,0 10-45 16,3 14-43-16,5 9-20 16,-6 8-20-1,-1-1-7-15,-1-8-26 16,-2-8-131-16</inkml:trace>
  <inkml:trace contextRef="#ctx0" brushRef="#br2" timeOffset="164325.34">9041 14765 1368 0,'8'1'515'15,"24"2"-358"-15,16 4-42 16,26-2-17-16,10-3-9 16,11-2-44-16,-4-3-10 15,-10-5-45-15,-9-2 263 16</inkml:trace>
  <inkml:trace contextRef="#ctx0" brushRef="#br2" timeOffset="164885.37">9887 14572 1103 0,'3'-1'488'16,"7"-1"-224"0,14 14-146-16,15 12-40 15,12 15-19-15,-1 2-5 0,-12 3-22 16,-19 0-8-16,-30-1-6 15,-24 0 0-15,-24-8-3 16,-4-12-1-16,5-22-59 16,17-11-74-16,26-28-54 15,15-7-5-15,24-13 53 16,13-3 79-16,18 2 84 16,9 2 21-16,-4 2 25 15,-8 3 8-15,-37 8 23 16,-23 3-15-16,-48 16-20 15,-20 9-14-15,-2 21-54 16,-3 12-3-16,27 11-9 16,17 9 1-16,18 0-224 15</inkml:trace>
  <inkml:trace contextRef="#ctx0" brushRef="#br2" timeOffset="165173.81">10554 14636 946 0,'-16'-7'410'16,"-20"-7"-209"-16,5 14-49 15,15 0-55-15,1 1-22 16,-41 21-40-16,7 9-5 0,18 16-13 16,26-3-5-16,13 5-2 15,16-3-3-15,17-8-2 16,12-11 3-16,13-14-136 16,1-9-110-16</inkml:trace>
  <inkml:trace contextRef="#ctx0" brushRef="#br2" timeOffset="165498.24">10931 14777 598 0,'-6'-9'355'15,"-4"-7"-31"-15,-12-3-122 16,-8 0-21-16,-6-1-36 16,-1 5-25-16,-2 11-60 0,8 6-29 15,3 13-29-15,2 5-4 16,13 5-4-16,1-2 2 15,13 0 0-15,9-2 1 16,9-9 3-16,7-4 4 16,5-11 4-16,6-7 1 15,11-6-1-15,6-2-1 16,5 6 4-16,2 4 15 16,-17 9 36-16,-9 7 16 0,-16 8 21 15,-10 3-3 1,-12 4-19-16,-10 1-9 0,-13 0-20 15,-5 1-11-15,-5-7-16 16,2-5-18-16,10-9-546 16</inkml:trace>
  <inkml:trace contextRef="#ctx0" brushRef="#br2" timeOffset="165942.49">11611 14381 729 0,'-17'6'343'0,"-23"16"-127"16,-3 11-62-16,0 21-47 16,8 11-6-16,17 6-17 15,11 3-14-15,17 1-28 0,10-4-11 16,20-12-15-16,12-7-2 16,15-22 5-1,2-11-48-15</inkml:trace>
  <inkml:trace contextRef="#ctx0" brushRef="#br2" timeOffset="166257.3799">12049 14603 805 0,'-16'-9'359'0,"-20"-9"-164"16,-2 11-44-16,-5 11-48 0,2 7-21 31,4 15-35-31,6 3-8 16,11 13-13-16,9 1-1 15,5 10 4-15,8 3 2 0,19-2 8 16,8-2 1 0,18-23-1-16,2-7-2 0,0-22-3 0,-6-13 0 15,-13-12 7-15,-13-12 2 16,-26-6-4-1,-17-1-6-15,-22 4-20 16,-7 9-9-16,3 15-29 0,9 9-72 0</inkml:trace>
  <inkml:trace contextRef="#ctx0" brushRef="#br2" timeOffset="166644.05">12349 14694 753 0,'-21'-6'403'0,"-12"-7"-109"16,-1 5-110-16,2 3-37 0,2 5-73 16,2 5-27-16,5 11-32 15,2 9-5 1,10 12 1-16,0 4 0 0,13 10-2 16,8-3-1-16,16-3 5 15,7-7 4-15,9-23 5 16,9-7 4-16,-2-20 1 15,0-9 1-15,-15-14 4 16,-15-9-4-16,-17-4-7 16,-7-2-7-16,-14 5-97 15,-1 6-99-15</inkml:trace>
  <inkml:trace contextRef="#ctx0" brushRef="#br2" timeOffset="166917.13">12485 14519 693 0,'-8'0'293'0,"-11"-2"-162"16,5 9-63-16,11 10-33 15,3 0 8-15,13 6 11 16,6-2 10-16,11-5 17 15,8 3-3-15,-3-12 5 16,-5-7 9 0,-11-11 14-16,-7-5 1 0,-11-2-12 15,-3-1-21-15,-19-3-46 16,-3 4-13-16,-5 3-138 16</inkml:trace>
  <inkml:trace contextRef="#ctx0" brushRef="#br2" timeOffset="167136.66">12690 14402 931 0,'8'2'432'0,"16"9"-180"0,4 13-51 0,6 19-57 15,5 7-14 1,-7 9-30-16,-9 1-18 15,-20 2-35-15,-13 5-14 0,-25 4-13 32,-5 1-4-32,-5-10-5 0,8-11 52 15,9-18 362-15</inkml:trace>
  <inkml:trace contextRef="#ctx0" brushRef="#br2" timeOffset="167679.31">11624 15304 652 0,'-7'-5'287'16,"0"-8"-105"-16,15-1-26 0,32 5 29 15,17 0-20-15,42 7-34 16,23 2 12-16,23 10 8 16,11 4-6-16,1-3-21 15,-14-2-28-15,-10-10-57 16,-10-9-9-16,-34-10-87 16,-12-1-60-16</inkml:trace>
  <inkml:trace contextRef="#ctx0" brushRef="#br2" timeOffset="175083.11">4133 17079 671 0,'-8'-8'349'0,"-6"-11"-89"16,18-2-130-16,7-11-34 16,21-3-32-16,7 2-10 15,8 8 7-15,3 15 2 16,-2 22-11-16,-6 11-10 15,-16 20-17-15,-7-2 0 16,-9 1 3-16,1-3 2 16,9-20-2-16,2-6-3 0,3-21 2 15,-1-3 1-15,-11-17 3 32,-2-2 0-32,-13-6-6 15,-9-3-2-15,-5 16-107 16,-6 6-51-16,-8 21-212 0</inkml:trace>
  <inkml:trace contextRef="#ctx0" brushRef="#br2" timeOffset="175259.68">4177 17311 1276 0,'13'2'539'16,"27"0"-302"-16,17-3-20 0,21-2-56 15,6 1-39-15,4 2-62 16,-10 1-16-16,-11 0-149 0,-8-1-553 16</inkml:trace>
  <inkml:trace contextRef="#ctx0" brushRef="#br2" timeOffset="175902.3">5558 17083 242 0,'-17'1'217'0,"-22"-3"66"16,0-9-49-16,7-19-78 16,7-13-37-16,19-10-55 15,13 1-15-15,22 13-7 16,5 12-2-16,14 27 19 15,0 15 10-15,0 28 4 0,-3 8-2 16,-33 11-22-16,-15 6-8 16,-35 3-16-1,-7-1-3-15,-6-9-3 16,4-12-6-16,12-26-45 0,5-10-10 16,12-25-9-1,7-12 0-15,14-12 51 0,9 3 25 0,15 3 49 16,3 8 20-1,6 18 12-15,-1 6-14 16,-1 17-38-16,-4 5-16 16,-3 6-17-16,1-1-4 15,1-1-113-15,2-1-98 0</inkml:trace>
  <inkml:trace contextRef="#ctx0" brushRef="#br2" timeOffset="176356.18">6211 17117 597 0,'1'-7'330'0,"-1"-9"-45"0,0 6-49 0,-5-1-46 16,0 2-33-16,-10-4-50 15,-6-2-18 1,-11-5-25-16,-8-5-7 15,-2 0-22 1,4 2-11-16,3 9-18 16,1 8-10-16,8 17-10 0,1 7-3 15,11 12 8-15,11 7 5 16,12-5 6 0,11 0 5-16,9-9-2 0,7-9 0 0,7-10 1 15,2-8 2 1,-4-10 5-16,-4 0 2 0,-15-1 0 15,-9 3-2-15,-9 11-13 16,-3 4-3-16,1 17-1 16,1 4 1-16,4 12 12 15,1 3 2-15,-3 5 0 16,-7 2-4-16,-17-4 5 16,-8-23 6-1,14-10 11 1,0 1 7-16,-46 7-3 0,-3-14-4 0,9-19-2 15,29-8-56-15,14-5 446 16</inkml:trace>
  <inkml:trace contextRef="#ctx0" brushRef="#br2" timeOffset="176992.81">6851 16860 906 0,'10'0'365'0,"15"6"-239"16,-3 14-25-16,-7 11-16 15,4 14-15-15,-23-4 1 0,-4-5 4 16,-2-4-10-16,-9-19-8 16,11-6-8-16,-2-12-7 15,9-15-28-15,1-9-13 16,7-14-22-16,5 0-6 16,8 1 17-16,5 11 8 15,5 17 19-15,-1 12 7 16,-6 16 7-16,-7 8 2 15,-10 10-12-15,-5 0-2 16,-3-2-2-16,-1-7-3 16,1-7-3-16,4-5 3 15,6-19-1-15,4-6 1 16,8-22-4-16,2-3-5 16,8 0-3-16,4 3-3 15,-3 19 3-15,2 9 5 0,-11 23 11 16,-7 12 10-16,-15 14 1 15,-4 2-1-15,-3 2-8 16,1-7 31 0,13-2-212-16</inkml:trace>
  <inkml:trace contextRef="#ctx0" brushRef="#br2" timeOffset="177230.99">6685 17308 1324 0,'13'-2'509'0,"36"-4"-297"31,11 0-85-31,44-2-10 0,12 0-5 16,12 0-56-16,0 2-22 15,-15 3 13-15,-13-1-129 16</inkml:trace>
  <inkml:trace contextRef="#ctx0" brushRef="#br2" timeOffset="177652.4">7064 17626 770 0,'-20'0'390'0,"-17"-2"-71"31,-1 5-96-31,-3 3-65 16,4 3-36-16,7 5-83 15,9 0-29-15,21 6-13 16,14-1 0-16,22 5 14 16,10 2 19-16,15 5 9 15,-4 2-1-15,-16 5-8 0,-19 3 0 16,-40-6 21-16,-17-3 6 15,-23-13 11-15,1-11-8 16,-2-17-30-16,7-11-8 16,14-11-19-16,8 0-48 15,29-3-81-15,8 0-54 16</inkml:trace>
  <inkml:trace contextRef="#ctx0" brushRef="#br2" timeOffset="177996.63">7216 17537 989 0,'1'-11'454'0,"5"-5"-183"15,16 2-148-15,9 6-18 16,5 9-31-16,1 5-11 15,-8 13-24-15,-9 0-7 16,-17 7-1-16,-11 4 4 16,-25 3 3-1,-11 2-4-15,-2-4-6 0,5-9-6 16,22-8-7-16,17-7 0 16,29-8 4-1,15-1 9-15,8-5 19 0,3-1 12 16,-7 3 11-16,-8 2-5 15,-8-1-17-15,-5 2-11 16,-15-3-42-16,-7 3-347 16</inkml:trace>
  <inkml:trace contextRef="#ctx0" brushRef="#br2" timeOffset="179472.9799">8240 17119 1045 0,'11'-2'448'0,"14"-3"-188"16,21 5-143-16,16 3-21 15,31 0-8-15,15-2-23 16,9 0-39-16,-2-3-10 15,-15-2-61-15,-17 2-88 16</inkml:trace>
  <inkml:trace contextRef="#ctx0" brushRef="#br2" timeOffset="179814.5799">8446 17230 931 0,'0'1'350'0,"13"3"-209"16,12 1-45-16,33-3 0 15,19-1 12-15,13-3-33 16,6-5-18-16,-10-4-32 16,-13-1-60-16,-18-9-107 15,-13 1-17-15,-26 0-2 0,-8 2 49 16,-8 5 100-16,-2 6 18 15,2 7 38-15,7 6 19 16,9 6 30 0,8 5 11-16,9 9 5 15,1 1-9-15,-17 1-4 16,-12 2-5-16,-20-3-20 16,-14-5-8-16,-9-7-23 15,2-11 94-15</inkml:trace>
  <inkml:trace contextRef="#ctx0" brushRef="#br2" timeOffset="180486.22">10602 17102 717 0,'-6'-13'373'0,"-3"-8"-100"16,-13-3-110-16,-5 0-18 15,-13 2-35-15,-2 6-21 0,0 13-31 16,5 10-18-16,7 21-24 16,5 4-8-16,11 13-8 15,5 1 0-15,12 2 0 16,9-1 0-16,16-15 0 15,6-9-1-15,9-17 3 16,2-7 5-16,-8-18 8 16,-5-4 5-16,-12-4 0 15,-7-3-2-15,-7 6-5 16,-5 5 1-16,-1 5 6 16,-3 14 1-16,-1 11 4 15,2 6-3-15,3 14-7 16,5-2-3-16,6 3-5 15,5 2-2-15,4-6 18 0,0-1-96 16</inkml:trace>
  <inkml:trace contextRef="#ctx0" brushRef="#br2" timeOffset="180682.17">10743 17309 995 0,'10'7'473'15,"6"5"-176"-15,11 10-137 16,12 7-9-16,4 6-57 16,0 4-30-16,-1 4-34 15,-10-6-11-15,-11-8-14 16,-6-7-22-16,-6-17-181 16,-1-4-118-16</inkml:trace>
  <inkml:trace contextRef="#ctx0" brushRef="#br2" timeOffset="180831.52">11056 17353 891 0,'-13'7'483'0,"-13"3"-121"15,-7 11-141-15,-2 8-40 16,-8 10-74-16,2 5-32 0,4 2-40 16,1-2-10-16,11-11-8 31,2-5-75-31</inkml:trace>
  <inkml:trace contextRef="#ctx0" brushRef="#br2" timeOffset="181125.41">11289 17087 692 0,'0'-5'441'0,"1"-1"27"15,11-2-181-15,16 2-107 0,7 5-29 0,22-1-55 16,5 2-28-16,7 5-35 15,-3-1-11 1,-15 0 5-16,-12-2-98 0,-14-2-247 31</inkml:trace>
  <inkml:trace contextRef="#ctx0" brushRef="#br2" timeOffset="181345.72">11318 17237 804 0,'8'2'416'0,"14"-2"-104"0,14 2-14 16,21-2-58-16,10-1-39 15,5 0-77-15,-5 0-30 16,-22 0-51-16,-11-1-15 0,-18 0 24 15,-2 0-108-15</inkml:trace>
  <inkml:trace contextRef="#ctx0" brushRef="#br2" timeOffset="182050.57">12304 16951 821 0,'-6'-26'363'0,"-2"-26"-165"0,9-1-52 15,22 5-46 1,11 10-7-16,13 17-24 0,6 12-4 16,1 23-6-1,-8 9-11-15,-19 24-8 0,-18 13-5 0,-39 14-8 32,-20 2-3-32,-21-6-6 0,-1-9-5 15,18-18-8 1,14-11-4-16,21-24-6 0,8-9-7 15,12-16-6-15,8 0 1 16,17-3 19-16,7 4 20 16,12 7 37-16,1 4 14 0,4 13 0 15,-4 6-15 1,-12 10-27-16,-4 4-8 16,-10-3-148-16</inkml:trace>
  <inkml:trace contextRef="#ctx0" brushRef="#br2" timeOffset="182599.11">13092 16940 539 0,'6'-10'378'16,"6"-10"12"-16,-5-2-148 0,-4-2-41 16,-8 1-70-16,-8 1-32 15,-14 3-51-15,-2 4-18 16,-11 11-25-16,-2 4-7 15,1 13-8-15,-1 5-1 16,15 10 1-16,7 5 2 16,13 3 3-16,7 1 2 15,13-8 2-15,5-1 0 16,11-15 2-16,9-8 2 0,2-11 4 16,0-9 0-1,-1-4 1-15,-3 1-2 16,-5 7-3-16,-2 5 1 0,-6 15 1 15,-6 11 1-15,-1 13 5 16,-3 6 2-16,-12 6 3 16,-6 2 3-16,-21-2 3 15,-10-2 2-15,-17-10 0 16,-6-9 0-16,-1-18 3 16,5-9 1-16,15-17 1 15,11-8-4-15,18-4-14 0,11-4-8 16,18 4-59-16,7-2 54 15</inkml:trace>
  <inkml:trace contextRef="#ctx0" brushRef="#br2" timeOffset="183308.64">13702 16687 966 0,'2'8'378'16,"4"15"-249"-16,0 8-38 16,-7 14-21-16,-4 4-5 15,-1-6-17-15,-3-6-8 16,8-22-8-16,2-15-1 0,7-24-9 15,4-12-4-15,12-12-11 16,5 1-7-16,4 9-1 16,4 8-1-16,-8 15 7 0,-5 7 11 15,-10 16 15-15,-7 5 5 16,-9 9 1-16,-8 1-8 16,-5-1-11-16,3 0-3 15,4-9-8-15,4-5 1 16,10-12-3-16,8-5-2 15,5-6-4-15,6 0-3 16,2 6-3-16,1 5-1 0,2 9 6 16,-2 5 2-16,-3 15 6 15,-7 0 3-15,-6 9 1 16,-6 1-1-16,-6-4-1 16,0-4 6-16,0-9-170 15</inkml:trace>
  <inkml:trace contextRef="#ctx0" brushRef="#br2" timeOffset="183496.69">13604 17117 810 0,'-1'0'405'0,"8"0"-48"15,13-3-115-15,28 1-74 0,21-1-2 16,35 0-67-16,9 2-30 15,-6 3-30-15,-15 2-6 16,-25 0-247-16,-16-4-102 16</inkml:trace>
  <inkml:trace contextRef="#ctx0" brushRef="#br2" timeOffset="183840.26">13785 17386 1079 0,'-15'5'439'0,"-11"9"-283"31,5 4-30-31,12 10-37 0,10 3-14 0,20 7-6 15,11 0-3-15,6-2-5 16,-2 0-13-16,-20-10-16 16,-16 2-2-1,-23-9 2-15,-11-1 1 0,-8-16-3 16,-3-8-6 0,6-10-14-16,7-3-8 0,12-3-29 15,10 1-57 1,14-1-133-16,9-1-133 15</inkml:trace>
  <inkml:trace contextRef="#ctx0" brushRef="#br2" timeOffset="184139.71">14001 17337 891 0,'6'-7'420'0,"11"-7"-125"16,10 6-117-16,7 8-67 16,-3 6-11-16,-6 8-38 15,-10-1-11-15,-11 7-8 16,-4 2-2-16,-20 3-7 16,-6 6-6-16,-11-2-9 15,0 0-6-15,14-8-8 0,15-2-1 16,25-7 6-1,13-6 11-15,20-6 18 0,0-4 4 16,5-3-5-16,-8 0-10 16,-17-1-34-16,-6-1 8 15</inkml:trace>
  <inkml:trace contextRef="#ctx0" brushRef="#br2" timeOffset="184929.15">10270 16623 940 0,'7'-1'456'16,"11"-7"-118"-16,11 0-191 16,27 7-77-16,13-3-1 0,23 4-10 15,3 3-16-15,-9 7-21 16,-3 3-6-16,-21 4-86 16,-5 4-143-16</inkml:trace>
  <inkml:trace contextRef="#ctx0" brushRef="#br2" timeOffset="185103.6">10858 16495 1106 0,'1'8'435'16,"4"2"-250"-16,9 15-105 16,3 3 3-16,-3 13 8 15,-6 7-13-15,-17 10-16 16,-10 2-6-16,-5-6-20 15,3-10 6-15</inkml:trace>
  <inkml:trace contextRef="#ctx0" brushRef="#br2" timeOffset="186056.18">12342 16528 581 0,'-19'10'291'15,"-24"23"-78"-15,-8 16-20 0,-15 33-38 16,-2 24-32 0,12 30-55-16,13 8-19 15,43 1-18-15,24-13-5 0,37-22-6 16,10-11-2-16,22-26-4 16,11-8 23-16</inkml:trace>
  <inkml:trace contextRef="#ctx0" brushRef="#br2" timeOffset="186499.68">14372 16537 1009 0,'28'8'384'15,"43"17"-229"-15,6 24-64 16,1 35 34-16,-8 16 20 16,-31 14 7-16,-13 4-6 15,-38 7-26 1,-17-4-18-16,-35-4-39 15,-14-11-15-15,-3-37-23 16,1-17-6-16,30-35-128 16,20-15-62-16</inkml:trace>
  <inkml:trace contextRef="#ctx0" brushRef="#br2" timeOffset="186946.5">15259 17064 883 0,'-3'1'429'0,"-3"3"-95"15,-6 18-122-15,-2 9-21 16,-1 16-3-16,1 3-42 16,10 6-71-16,5-2-23 15,10-16-31-15,10-6-7 16,10-24-6-16,0-9-3 16,0-12-11-16,-2-5-81 15</inkml:trace>
  <inkml:trace contextRef="#ctx0" brushRef="#br2" timeOffset="187135.74">15169 16847 1408 0,'0'0'568'0,"1"0"-366"0,2 4-69 16,-3-4-65 0,0 0-24-16,4 0 381 0</inkml:trace>
  <inkml:trace contextRef="#ctx0" brushRef="#br2" timeOffset="187636.75">15000 16483 1279 0,'8'2'484'16,"17"2"-336"-16,7-4-23 0,19 6-16 16,10-1-17-16,17-2-45 0,6 4-15 15,-3-7-17-15,-10-1-7 16,-26-8-52-16,-10-5-33 15,-22-3-43-15,-11-5-8 16,-9-1 43 0,-15-3 31-16,-6 6 40 0,1 5 8 15,4 8 10-15,7 7 5 16,11 8 14-16,5 7 10 0,15 12 17 16,3 5 7-16,11 6 5 15,-1 7-1-15,-10-7 2 16,-10-4 12-16,-13-6 27 15,-10-11 3-15,-7-10-9 16,2-2-18-16,-1-6-35 16,3-4 26-16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6T07:35:26.717"/>
    </inkml:context>
    <inkml:brush xml:id="br0">
      <inkml:brushProperty name="width" value="0.05292" units="cm"/>
      <inkml:brushProperty name="height" value="0.05292" units="cm"/>
    </inkml:brush>
  </inkml:definitions>
  <inkml:trace contextRef="#ctx0" brushRef="#br0">16330 17008 696 0,'0'-7'382'16,"0"-6"-94"-16,15-6-119 0,5-6-25 16,16-2-55-16,9 3-15 0,6 11-34 0,-4 10-12 31,-8 12-21-31,-11 10-8 0,-22 8 5 0,-8 1 4 16,-16 3 6-16,-8-2 1 15,2-6-8-15,9 0-6 31,19-6-9-31,14 2-2 0,17-6-2 0,4 0 4 32,-2-1 7-32,-2-1 2 0,-22 3 10 15,-13-1 5-15,-31 3 6 16,-15-1 3-16,-26-1-3 16,-6 0-5-16,7-6-89 15,6 0-75-15</inkml:trace>
  <inkml:trace contextRef="#ctx0" brushRef="#br0" timeOffset="348.9158">16600 16681 832 0,'-40'-12'434'0,"-31"-10"-14"16,-16 21-355-16,-3 15-29 0,11 24-20 16,7 16-8-1,26 32-19-15,15 6-1 0,18 14 1 16,14 5 0-16,24-2-6 16,15-4 2-1,41-21 2-15,20-19 6 0,21-43 16 16,6-21 7-16,-7-46 73 15,-6-24 24-15,-24-32 57 16,-18-13 25-16,-44-13-38 16,-30-1-15-16,-57 18-69 15,-21 13-27-15,-24 43-42 16,2 21-77-16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6T07:31:58.14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definitions>
  <inkml:trace contextRef="#ctx0" brushRef="#br0">2295 5175 609 0,'1'0'330'15,"3"3"-78"-15,-9 3-32 0,-19 4-59 16,-10 0-24-16,-19-4-28 16,-8-2-24-16,-11-4-40 15,-1-4-15-15,6 0-30 16,9-3-10 0,25 2-21-16,15 2-24 0,18 1-8 15,12 2-2-15,24 6 10 16,10 7 23-16,12 7 22 15,1 11 12-15,-23 12 29 16,-13 4 8-16,-23 11 9 16,-20-4-3-16,-13-3-16 15,-8-2-9-15,-3-14-9 16,3-5-1-16,16-13-6 0,10-10-6 16,15-6-9-1,12-1-2-15,16-4 0 0,12-2 8 16,11 3 5-1,5-1 3-15,-6 8 2 16,-3 4 1-16,-13 5 1 16,-7 5-2-16,-8-3-99 0,-4-1-140 15</inkml:trace>
  <inkml:trace contextRef="#ctx0" brushRef="#br0" timeOffset="181.9446">2282 5515 708 0,'3'0'352'16,"7"-3"-85"-16,8-2-147 15,21 2-78-15,6-2-6 16,12 5-15-16,-5 1-5 16,-18-1-6-16,-4 1-14 0,-15 1-156 15,-3-1-156-15</inkml:trace>
  <inkml:trace contextRef="#ctx0" brushRef="#br0" timeOffset="316.4921">2503 5500 571 0,'3'1'334'16,"3"6"10"-16,-3 7-220 16,1 8-13-16,0 7-34 15,-5 3-24-15,4 4-37 16,1-1-77-16</inkml:trace>
  <inkml:trace contextRef="#ctx0" brushRef="#br0" timeOffset="749.1179">2907 5654 537 0,'-4'-6'330'0,"-5"-6"-7"15,-4-1-81 1,-10 0-73-16,-4-2-20 0,-6 2-51 15,1 5-26-15,3 9-56 16,4 6-20 0,8 9-18-16,3 7-1 0,13 4 9 15,9 2 2 1,15-3 4-16,4-4-1 0,10-11 4 16,0-8 1-16,-3-9 7 15,-1-9 4 1,-9-9 7-16,-3-4 2 0,-9-4 9 15,-4 2 8-15,-6 6 3 16,-2 3-1-16,2 14-15 16,2 5-11-16,1 8-9 15,5 6 0-15,0 8 1 16,-1 3 0-16,11 7 0 16,-5 1 0-16,1-3 0 15,4-2 1-15,-5-10 2 16,3-5 2-16,10-13 21 15,-1-11 16-15,6-13 23 16,0-5 1-16,-5-2-20 16,1 2-17-16,-13 10-134 15,-11 7-169-15</inkml:trace>
  <inkml:trace contextRef="#ctx0" brushRef="#br0" timeOffset="1211.8606">4230 5595 736 0,'-6'8'363'16,"-12"15"-105"-16,-6 5-79 15,-13 7-69-15,-3-1-31 16,-1-9-47-16,7-5-9 15,7-16-17-15,3-7-16 16,8-12-29-16,-2-7-12 16,9-2-9-1,7 1 9-15,10 3 25 16,9 5 14-16,7 5 42 16,2 8 18-16,-3 12 21 0,0 10 1 15,0 18-13-15,-1 7-6 16,-5 8-19-16,-4 2-8 15,-6-7-81-15,1-5-118 16</inkml:trace>
  <inkml:trace contextRef="#ctx0" brushRef="#br0" timeOffset="1353.6941">4004 5273 1105 0,'0'-12'523'16,"4"-12"-217"-16,-2 20-174 15,4 5-62-15,5 13-61 16,3 5-14-16,18 13-326 16</inkml:trace>
  <inkml:trace contextRef="#ctx0" brushRef="#br0" timeOffset="1946.0737">4360 5096 1017 0,'18'-3'391'15,"9"-2"-251"1,16 3-126-16,1 1-1 0,3-3-5 15,-1 1-1-15,-9-4 7 16,-6 2 2-16,-17 0 1 16,-14-3-22-1,-19 5-28-15,-9-1-7 0,-12 10-7 16,1 5 18-16,12 7 15 16,8 1-1-16,14 1 0 15,6-1 1-15,10 1 11 16,4-3 6-1,8-3 8-15,3-1 3 0,0-6 2 0,-4-1 5 16,-9-4 25 0,-6-2 14-16,-11-2 12 15,-5-1-2-15,-6 2-24 16,-2 2-18-16,1 12-19 0,4 1-7 16,12 13-6-16,6 12-1 15,10 10 1-15,4 13 0 16,0 10 7-16,-1-2 4 15,-15-3 13-15,-1-1 12 16,-14-11 27-16,-8-2 10 16,-3-11 13-16,-8-16 3 0,-2-21-15 15,-1-12-13 1,9-20-30-16,3 0-18 16,14-8-46-16,7 4-37 15,14 11-78-15,5 4-54 0,12 16-143 16,7 2-118-16</inkml:trace>
  <inkml:trace contextRef="#ctx0" brushRef="#br0" timeOffset="2355.9455">4946 5789 345 0,'7'-4'231'0,"9"-2"29"16,0-2-24-16,-4-2-32 15,-1-4-14-15,-1-2-30 0,-10-3-16 16,-5-4-24-16,-7 0-15 15,-12-1-29-15,-1 6-17 0,-4 17-28 16,-2 2-7 0,2 18-19-16,3 6-4 15,8 2-7-15,9 7-5 16,19-9-5 0,16-4 1-16,7-12 3 15,4-9 4-15,-6-9 6 16,-4-9 3-16,-4-3 7 15,-4-5 1-15,-1 4 8 0,-7 4 4 16,-7 7 3-16,-1 9-1 16,0 13-4-16,-1 8-5 15,6 15-8-15,2 2-2 16,9 2-4-16,0-4 0 16,8-12 2-16,-1-10 2 15,2-18 11-15,2-13 4 16,-4-12 5-16,-1-5-3 0,-7-3-9 15,-2 0-7-15,-4 7-86 16,-2 3-72-16,1 16-396 16</inkml:trace>
  <inkml:trace contextRef="#ctx0" brushRef="#br0" timeOffset="2636.6213">5693 5656 731 0,'9'0'394'0,"6"3"-90"0,-12-3-58 16,-10 22-87-16,-9 7-38 16,-18 12-46-16,1 8-26 15,-9-9-17-15,2-6-11 16,12-12-29-16,6-11-19 0,6-20-30 16,6-7-9-16,5-14 5 15,5-3 10-15,9 3 24 16,9 2 13-1,3 9 36-15,3 7 23 16,6 13 30-16,-4 8 6 16,3 19-14-16,-1 6-13 0,-5 13-27 15,1-3 20-15</inkml:trace>
  <inkml:trace contextRef="#ctx0" brushRef="#br0" timeOffset="3219.3867">6658 5570 615 0,'-7'9'280'16,"-5"14"-118"-16,6 9-70 16,8 8-41-16,11 1 4 15,14-5 14-15,9-7 6 16,13-11 5-16,-7-9-6 16,-4-14-18-16,-8-7-2 15,-15-14 0-15,-1-2 6 0,-10-4 12 16,-4-1-2-16,-3 13-13 15,-4 9-12-15,2 17-26 0,5 16-12 16,0 24-8-16,6 17-4 16,-1 21 2-1,-6 4 3-15,-3-7 5 0,-2-12 1 16,-9-21 5-16,1-11 4 16,-15-16 10-16,-3-15 5 15,-5-16-2-15,1-9-5 16,6-15-23-16,8-6-17 15,15-11-84-15,7-5-94 16</inkml:trace>
  <inkml:trace contextRef="#ctx0" brushRef="#br0" timeOffset="3369.8527">7041 5259 981 0,'0'-9'510'16,"0"-9"-151"-1,-6 18-196-15,-5 7-57 16,-2 24-78-16,-1 9-20 16,5 18-5-16,9 4-116 0</inkml:trace>
  <inkml:trace contextRef="#ctx0" brushRef="#br0" timeOffset="3751.623">7132 5591 898 0,'-6'6'347'0,"-1"9"-237"15,2 7-29-15,11 3-23 16,1 3-3-16,12-4-11 16,6-3-5-16,-1-9-1 15,9-10 4-15,-2-8 9 16,-4-9 6-16,-3-11 11 15,-5-2-1-15,-10-1 0 16,-2 1-5-16,-7 12-21 16,0 7-10-16,3 18-24 15,-1 16-6-15,5 21-4 16,-3 18-2-16,-4 25 1 0,0 8 2 16,-5 4 6-16,1-6 3 15,-5-17 4-15,-3-7 2 0,-11-23 6 16,-2-13 9-16,-7-35 22 15,-2-15-1-15,5-32-13 16,5-6-14-16,17-7-35 16,10 1-20-16,19 7-83 15,6 3-66-15,15 8-223 16</inkml:trace>
  <inkml:trace contextRef="#ctx0" brushRef="#br0" timeOffset="4065.6293">7758 5599 717 0,'6'-3'468'0,"3"-7"-1"16,-1 0-112-16,0 10-136 15,-4 0-66-15,-3 0-88 16,2 0-28-16,-3 0-28 16,0 0-12-1,0 0-177-15,0 0-137 16</inkml:trace>
  <inkml:trace contextRef="#ctx0" brushRef="#br0" timeOffset="4347.6571">7773 5816 1055 0,'-1'0'527'0,"-5"0"-170"15,5 0-83-15,1 0-98 0,0 0-33 16,0-1-33-16,0 0-12 16,0 0-24-1,0 0-12-15,0-1-25 16,0 2-8-16,0 0-10 16,0 0-3-16,0 0-3 15,0 0-1-15,0 0-3 16,0 0-3-16,0 0-127 15,0-1-220-15</inkml:trace>
  <inkml:trace contextRef="#ctx0" brushRef="#br1" timeOffset="10363.8005">17603 9107 723 0,'-8'3'366'16,"-9"4"-94"-16,-6 15-130 0,-7 5-33 16,-10 12-39-16,-1 2-21 15,4-3-30-15,8-5-6 16,17-12-12-16,9-9 6 15,18-21 12-15,8-13 7 16,17-20 18-16,1-9 2 16,1 1 4-16,-6 1 1 15,-10 10 7-15,-3 7 7 16,-9 4 16-16,-2 9 15 16,-11 8 3-16,-1 10-19 15,-4 16-34-15,3 9-22 0,9 17-20 16,7 7 4-16,21 4-1 15,8 4-1-15,9-6-6 16,0-7-43-16,-13-11-185 16,-8-13-207-16</inkml:trace>
  <inkml:trace contextRef="#ctx0" brushRef="#br1" timeOffset="10948.8555">16356 8591 999 0,'-3'4'392'0,"-5"13"-260"16,-1 13-62-16,7 25-49 15,1 11 0-15,2 11-9 16,4-2-3-16,1-15-1 0,-1-9 1 16,1-24 4-1,-1-9 7-15,-2-19 45 16,-1-10 14-16,-2-20 11 15,-1-10-2-15,-6-25-28 0,-5-15-8 0,-4-10-7 16,-2 4-6-16,10 12-19 16,9 12-2-16,17 23-23 31,6 5-4-31,12 23-3 0,4 8-7 0,8 9 12 16,5 9 0-16,2 1-12 15,-1 1-32-15,-1-5-147 16,-1 0-137-16</inkml:trace>
  <inkml:trace contextRef="#ctx0" brushRef="#br1" timeOffset="11138.5062">16342 8829 994 0,'14'-4'443'16,"10"1"-212"-16,22-5-122 16,6 0-24-16,7-2-48 15,-4 5-36-15,-10 5-372 16</inkml:trace>
  <inkml:trace contextRef="#ctx0" brushRef="#br1" timeOffset="11458.4767">16490 9190 1144 0,'3'-10'453'16,"9"-7"-285"-16,7 1-71 15,7 7-41-15,-1 6-13 16,-1 10-29-16,-8 7-8 0,-9 13-3 15,-7 3-1 1,-10 6 3-16,-5 4 1 0,-14-2 3 16,0-5 1-1,-3-14 6-15,4-10 3 0,13-9-4 16,10-7-3-16,15-5 4 16,10 2 2-16,10 0 3 15,-2 3-1-15,2 8-13 16,-1 5-7-16,-2 3-118 15,0 1-168-15</inkml:trace>
  <inkml:trace contextRef="#ctx0" brushRef="#br1" timeOffset="11807.9642">16821 9341 936 0,'-10'5'439'0,"-2"6"-146"15,5 8-217-15,6 1-35 16,11 2-30-16,5-5-6 16,12-11-2-1,5-2 4-15,1-10 4 0,0-9 2 16,-7-9 11-16,-9-4 2 16,-7-5 8-16,-3 3 6 0,-7 7 1 15,-3 6 1-15,-4 17-14 16,-2 9-8-16,0 21-15 15,2 13-4-15,7 13-2 16,0 7-3 0,6 6 1-16,1-1 2 15,-9-7 5-15,-1-8 9 0,-11-20 42 16,-12-13 12-16,-8-21 4 16,-8-8-7-16,-6-25-54 15,5-6-42-15,8-5-116 16,13-6-155-16</inkml:trace>
  <inkml:trace contextRef="#ctx0" brushRef="#br1" timeOffset="12257.596">16377 8267 893 0,'13'-2'394'16,"22"-5"-174"-16,14 4-87 15,20-2-51-15,7 3-19 16,3 2-35-16,-2 0-11 0,-16 1-7 16,-12 0 0-1,-21-1 4-15,-15-6 2 0,-20-7-2 16,-9-6-4-16,-11-5-6 16,2 2-2-16,6 8 7 15,5 7 15-15,11 8 6 16,4 8 4-16,14 13 9 15,4 8 3-15,1 19 38 16,0 4 7-16,-13-3-2 16,-5 0-15-16,-8-18-39 15,-3-7 1-15,-4-14-196 16</inkml:trace>
  <inkml:trace contextRef="#ctx0" brushRef="#br1" timeOffset="13353.4597">17431 16752 339 0,'-2'-1'257'0,"-2"-2"72"16,3 0-65-16,1 2-50 0,0 0-33 16,1 0-66-1,24 3-25-15,40 25-31 0,-27 2-9 0,2 10-8 16,-2 3 0-16,-2-8 8 16,-3-1 8-16,-4-19 44 15,-1-13 25-15,-2-20 38 16,1-20-2-16,-1-12-52 31,1 0-30-31,-6 8-58 0,-3 11-35 0</inkml:trace>
  <inkml:trace contextRef="#ctx0" brushRef="#br1" timeOffset="14045.6711">16320 16533 857 0,'-2'-9'415'15,"-1"-5"-137"-15,-2 12-96 16,3 19-67-16,-2 19-34 16,3 24-48-16,1 7 2 15,2 16-14-15,4-5-6 16,3-16-9-16,3-9-3 0,-3-31-63 16,0-14-55-16,-3-27-135 15,-5-16-82-15,-3-22-69 16,-7-15 62-16,-14-12 207 15,-2 0 131-15,1 3 230 16,6 12 50-16,14 23 8 16,7 8-18-16,17 18-74 15,8 5-48-15,23 8-72 16,12 7-24-16,11 6-26 16,0 2-9-16,-9 4-10 15,-7-4-65-15,-16 0-252 16</inkml:trace>
  <inkml:trace contextRef="#ctx0" brushRef="#br1" timeOffset="14232.4957">16292 16667 1105 0,'10'-1'442'0,"5"-3"-268"0,22 0-113 15,11 1-9-15,16 2-27 16,-3 2-21-16,-6 11-352 16</inkml:trace>
  <inkml:trace contextRef="#ctx0" brushRef="#br1" timeOffset="14493.9278">16619 16992 945 0,'0'4'422'0,"-1"-6"-174"16,4 0-164-16,-3 1-8 15,1-7-22-15,7-20-8 16,17-37-10-16,-10 29-3 16,0 10 2-1,-10 7 3-15,-2 20 7 16,-3 14-1-16,-6 18-7 15,0 11-8-15,-2 7-12 16,1 1-2-16,4-5-8 0,0-5-3 16,3-7-90-16,5-9-71 15</inkml:trace>
  <inkml:trace contextRef="#ctx0" brushRef="#br1" timeOffset="14815.7494">16828 17031 882 0,'-5'-1'444'16,"-2"1"-118"-16,-3 4-121 0,5 7-90 0,4 4-37 16,8 4-48-1,8-3-10-15,9-9-3 0,3-5 1 16,1-9 4-16,-2-3 0 16,-4-8 2-16,-2-4 0 15,-8-1-6-15,-1-3-3 16,-5 7-11-16,-3 13-6 0,-1 15-7 15,-1 14 0 1,-1 16 3-16,0 8 3 0,0 16 2 16,-2 2 1-1,-9 2 4-15,-1-6 11 16,-13-16 29-16,-5-11 10 16,-11-29 11-1,-5-7-9-15,-7-27-37 16,3-9-44-16,18-6-199 15</inkml:trace>
  <inkml:trace contextRef="#ctx0" brushRef="#br1" timeOffset="15494.0894">16343 16042 2004 0,'45'1'26'0,"13"3"-2"0,37 2 20 15,0-4-19-15,-8-1-8 16,-16-7-5-16,-6-4 1 16,-24-3 2-1,-8-2 3-15,-24-3 2 0,-9-2-1 16,-12-1-4-16,-2 4-5 15,3 7-10-15,3 3-3 16,8 6-8-16,2 4 1 0,10 7 3 16,3 7 5-16,4 5 7 15,2-1 3 1,-8 2 17-16,-8-4 19 0,-13-2 27 16,-11-3 12-1,-9-6 1-15,-3-2-16 16,9-6-30-16,4-5-16 15,13 0-142-15,5 5-224 0</inkml:trace>
  <inkml:trace contextRef="#ctx0" brushRef="#br0" timeOffset="20806.1737">2436 6845 638 0,'5'-6'327'0,"-2"-7"-71"15,-4 2-34-15,-18 0-58 16,-14 1-27-16,-21 3-53 16,-9 2-24-16,-11 5-25 15,0 4-9-15,7 0-20 16,9 3-4-16,17 1-8 15,14 2-18 1,22 2-24-16,11 2-5 0,27 7 1 16,6 2 15-16,22 3 26 15,7 1 7-15,-5 3 6 16,-7 0 3-16,-26 0 4 16,-21 2 4-16,-32 4 3 0,-10 1 1 15,-22 2-5-15,-1-2 0 31,4-11-3-31,5-5 0 0,16-7 1 0,4-5-4 16,19-2-13-16,8 1-3 16,17 0 4-1,14-1 6-15,21 2 8 16,9 2 3-16,8 1-2 0,10 3-2 16,-3 0 3-16,-2-1-25 0,-12-2-242 31</inkml:trace>
  <inkml:trace contextRef="#ctx0" brushRef="#br0" timeOffset="21162.5507">2705 6991 592 0,'-8'-13'360'0,"-6"-4"14"16,4 5-178-1,6 15-121-15,3 13-26 16,5 16-43-16,1 10 4 16,1 15 12-16,3 4 1 15,-2-3-4-15,0-4-5 0,0-16 5 16,0-12 4 0,-2-17 32-16,-1-14 8 0,1-21 6 15,-2-9 0-15,-2-17-29 16,-6-8-7-16,-12-15-11 15,-3-10-6-15,0-2-11 16,10 8-7-16,11 25-17 16,10 17-8-16,17 21-14 15,2 7-4-15,19 9 10 16,7 4 6-16,9 10 14 16,-3-2-77-16,-2 3-222 15</inkml:trace>
  <inkml:trace contextRef="#ctx0" brushRef="#br0" timeOffset="21369.3234">2751 7104 754 0,'32'0'337'0,"24"0"-164"0,7 1-95 16,4 3-20-16,-14-2-44 16,-9 3-168-1</inkml:trace>
  <inkml:trace contextRef="#ctx0" brushRef="#br0" timeOffset="21743.7411">3037 7269 625 0,'-1'4'298'0,"-7"8"-59"16,8 10-183-16,7 7 4 16,5-2 5-16,9-2 2 15,6-9-6-15,5-8-5 16,0-8 0-16,-4-7-1 15,-4-12-3-15,-4-2-1 16,-9-4-11-16,1 6-9 16,-7 7-24-16,-1 5-19 15,-1 14-18-15,-1 12-4 16,-4 20 5-16,9 12 12 16,1 7 10-16,0 2 4 15,-3-6 8-15,-11-5 35 16,-17-9 42-1,-7-6 15-15,-10-15 20 0,1-6-22 16,1-21-31-16,2-11-18 16,15-16-70-16,2-16-57 0</inkml:trace>
  <inkml:trace contextRef="#ctx0" brushRef="#br0" timeOffset="22251.6454">2666 6549 762 0,'3'-1'285'16,"11"2"-200"-16,14 1-35 15,22-2 8-15,15-2 12 16,17-2-8-16,2 4-10 15,-1 0-21-15,-13 2-9 16,-21 0-4-16,-11 2-3 16,-25-3-20-16,-11-2-17 0,-16-4-27 15,-8-3 0-15,-7-3 16 16,4 0 12-16,9 4 21 16,8 5-4-16,9 2-12 15,8 5 1-15,9 6 10 16,6 1 21-16,6 9 47 15,-5-1 16-15,-9-1 25 16,-8 1 3-16,-14 0-15 16,-3-4-8-16,-7-2-21 15,0-6-106-15</inkml:trace>
  <inkml:trace contextRef="#ctx0" brushRef="#br0" timeOffset="22659.6118">3702 7133 735 0,'9'-3'302'16,"24"-1"-142"-16,16 0-61 16,23 4-16-16,6-2-1 15,6 4-31-15,-8 1-10 16,-17-3-15-16,-8 2-10 16,-22-2-275-16</inkml:trace>
  <inkml:trace contextRef="#ctx0" brushRef="#br0" timeOffset="22814.7412">3715 7223 873 0,'16'1'366'0,"34"0"-217"16,12 0-1-16,6 1-43 15,4 1-30-15,-3 3-39 16,-8-1-3-16,1 1-309 15</inkml:trace>
  <inkml:trace contextRef="#ctx0" brushRef="#br0" timeOffset="23426.9098">4570 7020 841 0,'6'1'365'15,"4"6"-157"-15,8 10-126 16,1 6-10-16,-4 11-8 16,-4 1-10-16,-12 8-10 15,-3-3-4-15,-3-6-10 16,0-8-6-16,5-14-4 16,2-6 10-16,8-18 6 15,5-6 0-15,3-15-6 16,2-5-15-16,5 0-16 15,2 4-7-15,6 12-9 16,0 6-4-16,-5 16-1 0,-3 4 2 16,-9 11 9-16,0 7 6 15,-9 4 9 1,-4 1 3-16,0-1 0 0,-4-3 0 16,3-7 1-16,1-8 4 15,3-10 7-15,5-10 0 16,9-15-1-16,-4 0-5 15,8-2-11-15,-1-2-2 16,2 9-7-16,6 5-2 16,-3 6 0-16,0 11 7 0,-9 16 25 15,-4 8 9-15,-12 10 5 16,-1 3-4-16,-3-4-21 16,-1 0-5-16,9-8-139 15</inkml:trace>
  <inkml:trace contextRef="#ctx0" brushRef="#br0" timeOffset="24005.044">5551 7264 511 0,'7'-8'293'15,"4"-2"-53"-15,-2-6-79 16,0-2-21-16,-4-1-9 16,-5-3-7-16,-11-2-15 15,-5 2-14-15,-9 3-38 16,-5 2-12-16,2 12-27 15,-3 0-13-15,7 9-14 16,3 9-18-16,0 5-5 16,10 9 2-16,5 2 8 15,7 0 11-15,13-3 10 16,6-5 5-16,4-11 10 16,-1-6 4-1,6-12 4-15,-4-5 2 0,-2-6-4 16,1 3-4-16,-9 5-9 15,-1 5-3-15,-7 13 10 16,-2 7 3-16,1 13 6 16,0 5-1-16,11 4-12 15,0-1 11-15</inkml:trace>
  <inkml:trace contextRef="#ctx0" brushRef="#br0" timeOffset="24533.3602">5827 7252 785 0,'0'-2'364'0,"-2"4"-184"16,4 3-75-16,-2-5-81 15,1 16-12-15,14 46 14 16,-3-21-1-16,5-8-1 15,1-5 1-15,2-12 6 16,-6-11 5-16,-4-11 6 16,4-8 3-16,-8-8-4 15,-3-3-2-15,1-1-8 16,-4 2-3-16,-6 11-14 16,4 5-9-16,-3 18-8 15,2 10-6-15,9 19 1 16,-1 7 2-16,3 10 3 0,-2 0 2 15,-11 0 3 1,-3 2 5-16,-9-9 31 0,-6-1 17 16,-7-14 28-16,-4-8 13 15,-5-16-13-15,1-10-12 16,0-12-42-16,7-14-47 16,9-20-133-16,11-5-146 15</inkml:trace>
  <inkml:trace contextRef="#ctx0" brushRef="#br0" timeOffset="25113.3295">5411 6825 510 0,'0'-2'268'0,"0"-3"-56"16,14 4-140-16,6 1-22 0,30 1-16 15,13 3 6-15,26-1 12 16,7 2 5-16,-10-2-3 15,-10-1-4-15,-30-4-7 16,-14-5-2-16,-16-8 11 16,-8 1 0-16,-13-8-10 15,3 1-7-15,-5 4-26 16,1 1-9-16,6 14-23 16,1 2-8-16,9 9-5 15,1 5 6-15,11 10 29 16,0 5 17-16,-7 6 43 15,-5-1 21-15,-16-6 34 0,-5-3 3 16,-12-13-20 0,-4-6-19-16,5-6-58 15,4-2-100-15</inkml:trace>
  <inkml:trace contextRef="#ctx0" brushRef="#br0" timeOffset="28945.1561">6669 7253 726 0,'-3'1'341'0,"8"-1"-130"15,17 0-51-15,37-2-72 16,15 0-17-16,27 2-34 16,6 2-14-16,-3 3-10 15,-11 0-2-15,-29 0-47 16,-17-3-56-16</inkml:trace>
  <inkml:trace contextRef="#ctx0" brushRef="#br0" timeOffset="29154.5503">6822 7341 885 0,'19'-3'368'15,"36"-3"-218"-15,9 3-44 16,23 3-39-16,6 3-12 16,-9 4-14-16,-11-1-8 15,-25-1-10-15,-14-4-2 16,-19-4-109-16,-3-1-121 16</inkml:trace>
  <inkml:trace contextRef="#ctx0" brushRef="#br0" timeOffset="29325.8486">7335 7156 506 0,'19'11'238'0,"18"8"-89"0,1 3-20 16,-8 1 13-16,-12-5 17 16,-9-3 0-16,-18-1-41 15,-11-5-28-15,-14 1-40 16,-17-6-80-16,-18-10-353 15</inkml:trace>
  <inkml:trace contextRef="#ctx0" brushRef="#br0" timeOffset="29484.6923">6689 7213 551 0,'-23'11'338'16,"-24"13"27"-16,4 5-147 15,19 10-66-15,11 0-13 0,30 2-26 16,18 0-6-1,40-10-8-15,12-7-12 0,13-10-24 16,5-9-68 0</inkml:trace>
  <inkml:trace contextRef="#ctx0" brushRef="#br0" timeOffset="30028.348">8280 6983 717 0,'-2'6'319'0,"-4"14"-106"16,-2 15-54-16,-3 22-27 0,-1 7-8 16,2 13-50-16,2 1-20 15,8-14-18-15,2-12-4 16,6-28 9-16,1-13 11 16,0-30 11-16,-2-15 2 15,-7-24-15-15,-7-14-11 16,-11-11-15-16,-4-2-5 15,1-4-8-15,5 4-6 16,15 17-15-16,7 12-6 16,16 27-15-16,7 11-5 0,12 13 5 15,6 5 2-15,19 0 13 16,10 2-31-16,13 0-160 16,3 1-191-16</inkml:trace>
  <inkml:trace contextRef="#ctx0" brushRef="#br0" timeOffset="30231.4211">8233 7182 881 0,'21'0'365'15,"14"2"-225"-15,16-1-75 16,11 1-15-16,0 5-61 0,-6 2-164 16</inkml:trace>
  <inkml:trace contextRef="#ctx0" brushRef="#br0" timeOffset="30499.2717">8512 7531 661 0,'0'-4'323'0,"3"-6"-103"16,3-3-98-16,10-7-70 16,-1-3-16-16,6-7-14 15,1-2-2-15,-6 6 1 16,-1 3 9-16,-10 13 3 15,-3 10 3-15,-4 23 11 16,-5 6-5-16,2 13-5 16,3 2-5-16,2-6-17 15,4 0-51-15,3-10-313 16</inkml:trace>
  <inkml:trace contextRef="#ctx0" brushRef="#br0" timeOffset="30828.3374">8779 7449 1049 0,'-3'8'398'0,"-10"6"-291"15,5 2-45-15,12 7-33 16,5-5-7-16,12-2-9 16,3-6 4-16,6-7 8 15,-4-8 2-15,4-10 2 16,-1-1 1-16,-7-9-5 15,-1-2-3-15,-7 6-12 16,-3 3-9-16,-2 16-16 16,-1 11-1-16,-2 21 3 15,0 7 7-15,-3 17 13 16,0 4 0-16,-9 5 6 16,-6-3 10-16,-15-8 20 15,-10-8 8-15,-8-21 8 16,-7-12-8-16,-6-24-85 15,0-12-61-15,-1-24-415 16</inkml:trace>
  <inkml:trace contextRef="#ctx0" brushRef="#br0" timeOffset="31324.4656">8209 6537 800 0,'0'1'357'15,"3"1"-155"-15,20 7-112 0,14 2-34 16,21-2-7-16,11-2-6 16,20-5-15-16,3 2-6 15,-1-3-7-15,-15 0-2 16,-25-6-19-1,-20-1-26-15,-19-6-18 0,-10-2-6 16,-17-2 17-16,-1-4 23 16,-6 3 16-16,7 7 12 15,4 3 8-15,8 7-2 16,6 7 6-16,9 8 1 16,9 10 2-16,-6 2 10 15,-1 1 11-15,-11-7-3 16,-3-2-3-16,0 0 9 15</inkml:trace>
  <inkml:trace contextRef="#ctx0" brushRef="#br0" timeOffset="31692.0108">9506 6906 891 0,'0'-11'466'0,"0"-8"-169"16,3 24-130-16,1 14-52 15,0 22-59-15,2 12-5 16,6 12-8-16,-4 8-8 16,-6-3-18-16,-2-2-2 15,-9-9-15-15,1-13-48 16,2-17-196-16</inkml:trace>
  <inkml:trace contextRef="#ctx0" brushRef="#br0" timeOffset="31835.0205">9324 7134 960 0,'6'-2'475'16,"7"-1"-146"-16,26 3-163 15,16 0-43-15,31 0-50 16,6 0-23-16,-1 0-11 15,-7 1-96-15</inkml:trace>
  <inkml:trace contextRef="#ctx0" brushRef="#br0" timeOffset="32268.1731">10222 6926 869 0,'5'-10'394'15,"1"-6"-188"-15,-6 14-50 16,1 26-70-16,-4 14-11 0,-1 21 0 15,1 8 7-15,-5 2-5 16,0 1-7 0,4-10-24-16,3-10-10 0,4-23-3 15,6-16 9-15,-3-29 7 16,-1-11-4-16,-5-21-16 16,-3-7-18-16,-11-13-15 15,-6-10-1-15,2-12-3 16,-1 1 1-16,14 21-6 15,4 11-5-15,12 29-11 16,10 12-7-16,11 8-2 16,11 5 2-16,17 6 14 15,7 1 10-15,14 4-70 16,6 0-97-16</inkml:trace>
  <inkml:trace contextRef="#ctx0" brushRef="#br0" timeOffset="32466.5091">10237 7068 724 0,'8'8'368'0,"7"5"-86"0,17-5-151 16,12-4-32-16,17-3-40 15,12-4-19-15,4 5-175 16</inkml:trace>
  <inkml:trace contextRef="#ctx0" brushRef="#br0" timeOffset="32762.6221">10516 7299 1096 0,'0'-5'490'0,"1"-3"-239"16,16-1-143-16,8 0-53 15,19 4-39-15,6 5-8 16,-4 6-8 0,-9 3 0-16,-16 7-6 0,-12 3 3 15,-18 3 9-15,-3 5 3 16,-11 5 12-1,-1 0-2-15,5-5-5 16,4-6-1-16,12-11-3 16,5 0 1-16,7-5-1 15,8-1-2-15,3-4-20 0,5 0-80 16,9-4-444-16</inkml:trace>
  <inkml:trace contextRef="#ctx0" brushRef="#br0" timeOffset="34463.5277">10876 7467 639 0,'2'-1'283'0,"0"-2"-145"16,3 6-48-16,-5-3-54 15,0 0-5-15,6 13-2 16,20 30-4-16,-19-31-2 16,-1 1 2-16,3-14 6 15,2-2 1-15,5-9 2 16,4-12-3-16,0 0-10 0,-3-2 1 15,-2 10 8-15,-1 9-8 16,1 23-12-16,3 15-5 16,1 24-10-1,-6 16 5-15,-15 13 37 0,-14 2 10 16,-21-4 14-16,-8-16 7 16,-7-25-7-16,2-15 5 15,2-39-2-15,7-11-7 16,13-36-47-16,6-8-38 15,13 1-109-15,4 2-111 16</inkml:trace>
  <inkml:trace contextRef="#ctx0" brushRef="#br0" timeOffset="35022.1693">10195 6454 686 0,'-1'3'305'15,"1"6"-134"-15,12 3-75 0,26 3-36 16,12-1 6-16,26-11 1 16,17 1-12-1,6-3-21-15,-7-1-3 0,-22 2-6 16,-24-2-2-16,-28-6-2 16,-7-4-10-16,-15-5-27 15,-2-5-7-15,-7-5-6 16,-1 3 4-16,4 3 13 0,4 5 2 15,12 14 12 1,-1 7 9-16,8 13 20 16,-2 6 13-16,-5 7 8 15,0-1 1-15,-6-4-10 16,0 0-6-16,-3-9-117 16</inkml:trace>
  <inkml:trace contextRef="#ctx0" brushRef="#br0" timeOffset="35302.5274">11399 6948 780 0,'0'0'379'0,"4"0"-121"16,10 0-91-16,21 3-73 15,5-1-16-15,13-1-26 16,1 0-20-16,-11 0-16 16,-3 2-1-16,-14-3-101 15,-7 1-94-15</inkml:trace>
  <inkml:trace contextRef="#ctx0" brushRef="#br0" timeOffset="35457.868">11445 7076 562 0,'0'1'357'0,"4"3"11"16,20-1-138-16,10 4-19 15,20-1-37-15,6-1-41 16,-6-1-51-16,-4-3-21 15,-15-1-116-15</inkml:trace>
  <inkml:trace contextRef="#ctx0" brushRef="#br0" timeOffset="36168.8238">12019 6962 792 0,'12'5'316'0,"13"4"-186"0,-2 9-53 0,-8 8-8 16,-8 5 7 0,-14 6-1-16,-8-3-1 15,-5-1-15-15,2-10-14 16,9-11-18-16,8-6-1 0,10-15-4 0,10-7-4 16,15-13-9-16,-9 9-8 31,-12 10-2-31,1 1-1 0,38-20 4 0,1 6 2 15,-14 18 8-15,-22 15 4 0,-7 7 13 32,-8 5 2-32,-6 4-2 0,1 3-2 0,-9-5-10 15,2-4-2-15,6-10-4 16,3-9-4-16,8-9-18 16,5-7-6-16,6-9-6 15,2-2 2-15,8 4 14 16,2 0 3-16,0 3 10 15,-2 8 5-15,-4 5 11 16,-2 8 4 0,-5 11 8-1,-6-3 4-15,-7 12-7 16,-2-2-2-16,-4 4-12 16,2 5 4-16,-2-7-161 15,2 0-398-15</inkml:trace>
  <inkml:trace contextRef="#ctx0" brushRef="#br0" timeOffset="36633.9405">13098 7204 509 0,'1'-9'298'0,"2"-9"-22"15,-8-4-31-15,-10-3-48 16,-2-4-16-16,-11-1-44 16,-4 0-28-16,-5 11-52 15,-2 10-32-15,-6 18-26 16,3 8-9-16,10 12-3 15,6 6 3-15,15 2 1 0,11 0 5 16,11-5 6-16,10-4 3 16,16-11 6-16,3-4 2 15,8-17 6 1,-4-4 1-16,-6-14 3 16,-5-6 1-16,-12-2 0 15,-2-2 0-15,-7 6-6 0,-7 7-3 16,-4 10-11-16,-2 8-2 0,-4 11 2 15,1 3 1 1,1 18 0-16,2 2-1 16,1 5-3-16,7 6 0 15,4-4-46-15,7-5-93 0</inkml:trace>
  <inkml:trace contextRef="#ctx0" brushRef="#br0" timeOffset="37027.7109">13333 7248 998 0,'-3'2'455'0,"-2"2"-183"15,4 6-154-15,4 4-36 16,9-1-19-16,3-1-13 15,3-4-11-15,3-2-5 16,-2-7-5-16,-1-6-1 16,2-5-3-16,-3-6-3 0,-1 2-6 15,-2 3-4 1,-6 8-17-16,-2 5-7 16,-3 12-5-16,1 10 2 15,-4 20 11-15,0 6 4 16,0 13 0-16,-4-1 0 15,-6-8 7-15,-6-6 12 16,-10-11 15-16,-6-4 9 16,-6-15 10-16,1-6-4 15,-3-15-9-15,3-13-7 0,13-9-74 16,2-8-55-16,14-5-168 16</inkml:trace>
  <inkml:trace contextRef="#ctx0" brushRef="#br0" timeOffset="37507.3923">12901 6765 1108 0,'-5'-1'122'16,"2"0"-33"-16,3-4 61 0,0 4-38 16,3 0-49-16,27 0-19 15,71 1 7-15,-24 4 1 16,13 3-16-16,5 5-7 15,-10 0-9-15,-10-1-2 16,-28-3-6-16,-14-6-11 16,-24-5-41-16,-9-7-14 0,-15-6-3 15,-9-4 10-15,-1-6 38 16,0 0 8-16,10 4-4 16,6 3-7-16,11 14-13 15,7 6 2-15,12 15 12 16,4 9 12-16,6 9 30 15,-2 4 18-15,-16 1 46 16,-13-6 28-16,-22 2 30 16,-13-6-9-16,-9-5-44 15,1-3-33-15,8-14-107 0</inkml:trace>
  <inkml:trace contextRef="#ctx0" brushRef="#br0" timeOffset="74940.0637">14284 7092 602 0,'0'3'262'0,"3"1"-96"16,29-1-73-16,13 0-7 15,34-4 12-15,13-5-11 16,17 2-36-16,6-1-11 16,-3 3-19-16,-5-2-24 15,-24 4-89-15,-17-2-42 16,-28 2-158-16</inkml:trace>
  <inkml:trace contextRef="#ctx0" brushRef="#br0" timeOffset="75162.5931">14563 7163 525 0,'-1'-3'282'15,"7"2"-86"-15,6-2-51 16,22 3-74-16,11 0-20 16,16 1-8-16,9 1-5 15,5 4-13-15,0 1-4 16,-5 0-97-16,-7 0-136 16</inkml:trace>
  <inkml:trace contextRef="#ctx0" brushRef="#br0" timeOffset="75328.6305">15173 7024 428 0,'6'-2'250'0,"8"0"2"15,7 2-163-15,-1 4-22 16,14 11-11-16,2 2-6 16,-3 7-11-16,-4-2-3 0,-19-4-7 15,-12 1-2 1,-22 1-11-16,-11 3-33 0,-16 2-180 0</inkml:trace>
  <inkml:trace contextRef="#ctx0" brushRef="#br0" timeOffset="75557.7896">14329 6935 319 0,'-17'5'222'0,"-20"13"23"16,3 3-51-16,8 14-42 15,12 1-28-15,19-3-36 16,11 1-18-16,28-16-21 31,10-3-5-31,22-11-11 0,5-4-75 0</inkml:trace>
  <inkml:trace contextRef="#ctx0" brushRef="#br0" timeOffset="75840.5895">14810 6472 523 0,'4'-14'297'16,"4"-14"-26"-16,1-4-86 16,-1 0-52-16,-2 0-11 15,-2 8-14-15,-3 4-5 0,-1 14-29 16,-2 10-17-16,1 21-33 16,1 11-17-16,6 15-7 15,3 2 0-15,6-3 3 16,1-6 0-16,4-13-19 15,-1-8-89-15,1-11-231 32</inkml:trace>
  <inkml:trace contextRef="#ctx0" brushRef="#br0" timeOffset="76152.8637">14998 6200 920 0,'-17'-11'404'0,"-28"-9"-208"31,-5 6-62-31,-10 14-70 16,0 5-21-16,3 13-24 0,2 9-10 15,7 20-9-15,5 11-3 16,19 20-2-16,9 2 2 16,26-3 3-16,14-3 3 15,14-13 4-15,10-6 3 16,19-43 8-1,-35-7 7 1,2 1 9-16,108-2 8 0,5-40 35 0,-8-20 23 16,-105-25 32-16,-24-21 4 0,-39-6-39 15,-17 2-31-15,-23 25-52 16,-7 23-21-16,-3 34-20 16,2 15-14-16,16 22-273 15</inkml:trace>
  <inkml:trace contextRef="#ctx0" brushRef="#br0" timeOffset="76596.9849">14548 7633 1174 0,'0'-10'453'15,"10"-16"-313"-15,7 9-42 0,11 11-45 16,2 4-11-16,1 11-23 16,0 6-8-16,-10 7 0 15,-12 5 0-15,-21 6-1 16,-9 3 0-16,-13 3-5 16,2-2 0-16,10-6-2 15,11-3-2-15,17-6-4 16,13-5-1-16,14-6-2 15,4-1 0-15,14-13-16 16,2 0-68-16</inkml:trace>
  <inkml:trace contextRef="#ctx0" brushRef="#br0" timeOffset="76916.4204">14900 7517 1013 0,'-25'-19'468'16,"-32"-16"-224"-16,0-1-69 15,-3 10-103-15,3 13-34 0,-7 16-29 16,-6 13-3-16,-3 21-7 16,-2 14-3-16,19 17-4 15,10 8-1 1,33 17 4-16,16 2 2 16,30-3 3-16,20-8 1 0,34-22 6 15,11-14 2-15,22-36 4 16,3-12 2-1,-12-32 14-15,-10-14 40 0,-37-25 48 16,-24-8 15-16,-45-13 11 16,-19 2-30-16,-32 14-40 15,-11 9-15-15,-5 26-30 16,2 4-16-16,18 15-45 16,8 2-90-16,13 5-581 15</inkml:trace>
  <inkml:trace contextRef="#ctx0" brushRef="#br0" timeOffset="84534.6907">1918 8397 935 0,'0'0'430'16,"0"2"-239"-16,-2 13-68 15,0 24-85-15,-3 13-26 16,3 30 17-16,0 9-3 16,2 11-5-16,7-1-3 15,0-28-3-15,4-14-1 16,2-34-2-16,2-12-2 0,-2-15-60 16,-1-17-76-16</inkml:trace>
  <inkml:trace contextRef="#ctx0" brushRef="#br0" timeOffset="84675.5006">1877 8440 789 0,'-2'-2'397'0,"0"-4"-145"15,7 5-81-15,-5 1-91 16,30 0-27-16,74 2-20 16,-32-5-4-16,7 0-16 15,-6 2-12-15,-5 2-212 16</inkml:trace>
  <inkml:trace contextRef="#ctx0" brushRef="#br0" timeOffset="84863.1192">1913 8723 725 0,'8'2'328'15,"15"0"-132"-15,15 1-80 16,16-3-43-16,14-2-22 0,4 2-96 16</inkml:trace>
  <inkml:trace contextRef="#ctx0" brushRef="#br0" timeOffset="86553.107">2210 9062 799 0,'2'-17'347'0,"-1"-4"-174"0,13-7-80 16,5-1-10-16,9 9-5 15,6 2-3-15,6 15-14 16,-4 8-12-16,-11 13-18 15,-14 9-6-15,-26 10 1 16,-12 0 1-16,-11 6-4 0,-3-2-4 16,12-6-11-1,10-5-2-15,20-13 0 0,13-7 2 16,16-8 1-16,9-2 1 16,10-5-2-16,4-1-2 15,4 2-29-15,-10-1-87 16</inkml:trace>
  <inkml:trace contextRef="#ctx0" brushRef="#br0" timeOffset="86955.5855">2980 8764 468 0,'-1'-6'338'0,"-4"-6"28"16,-14-1-84-16,-11 10-86 15,-8 3-41-15,-9 8-51 16,1 4-23-16,11 3-54 0,9 0-18 15,20 4-16 1,10 0-1-16,23 4 8 0,12 4 3 16,17 2 3-16,-1 2 2 15,-9 0-2-15,-10-1-3 16,-26-6 2-16,-9-2 6 16,-17-4 14-1,-12-3 7-15,-8-6 6 16,-5-9-4-16,1-13-94 15,10-7-97-15</inkml:trace>
  <inkml:trace contextRef="#ctx0" brushRef="#br0" timeOffset="87137.4627">3070 8845 497 0,'11'-11'384'0,"7"-4"10"16,-6 9-131-16,-6 6-55 15,0 16-97-15,-4 8-31 16,0 13-29-16,-2 4-8 16,-5 2-19-16,2 1-10 0,3-10-68 15,0-7-91-15</inkml:trace>
  <inkml:trace contextRef="#ctx0" brushRef="#br0" timeOffset="87273.6367">3104 8613 880 0,'-1'-5'389'15,"-4"-5"-177"-15,6 10-173 16,4 0-38-16,8 8-187 16</inkml:trace>
  <inkml:trace contextRef="#ctx0" brushRef="#br0" timeOffset="87523.5321">3276 8853 657 0,'13'23'362'0,"9"20"-74"16,-1-3-117-16,-4-7-29 15,-9-10-17-15,-4-6-9 16,-3-11 4-16,0-4-3 16,2-12-25-16,1-9-13 15,4-12-42-15,5-5-21 16,7-1-20-16,5 5-6 15,4 12-3-15,-3 9 2 16,2 18 3-16,-6 8 2 16,-5 18 2-16,3 7 3 15,-10 3 2-15,-2 0 4 0,-7-8 4 16,0-3-66 0</inkml:trace>
  <inkml:trace contextRef="#ctx0" brushRef="#br0" timeOffset="88005.1444">4205 8281 750 0,'-26'9'372'16,"-17"7"-122"-16,-17 29-94 0,1 16-16 15,1 22-48 1,8 10-23-16,22 13-35 15,8 0-4-15,36-6-2 16,14-5-1-16,19-28-2 16,5-13-3-16,8-19-11 15,3-11-17-15,2-13-170 16</inkml:trace>
  <inkml:trace contextRef="#ctx0" brushRef="#br0" timeOffset="88280.5321">4491 8655 1154 0,'-13'-7'476'0,"-17"-5"-290"16,-6 6-57-16,-2 10-71 0,1 6-31 16,-3 19-30-16,9 7-4 15,13 14 0-15,0 7 5 16,36 3 2-16,8-5 2 15,20-14 4-15,11-10 1 16,-9-21 5-16,-3-8 3 16,-21-12 13-16,-11-5 10 15,-21-11 5-15,-11-3-3 0,-23-7-17 16,-9 3-13 0,-2 12-23-16,2 6-6 0,24 17-262 15</inkml:trace>
  <inkml:trace contextRef="#ctx0" brushRef="#br0" timeOffset="88597.8268">4774 8821 764 0,'-13'-17'478'0,"-12"-9"-27"16,-4 4-246-16,0 6-63 15,-1 14-102-15,3 3-33 16,3 16-33-16,5 8-3 16,7 13 7-16,8 7 7 15,15 2 15-15,6-6 2 0,19-11 9 16,-4-9 3-16,13-15 6 16,-1-4 6-1,-12-9 22-15,1-7 14 0,-25-4 14 16,-6-10-3-16,-10-5-30 15,-5-2-39-15,1 0-184 16,7 7-233-16</inkml:trace>
  <inkml:trace contextRef="#ctx0" brushRef="#br0" timeOffset="88812.4852">4938 8673 878 0,'-3'-1'413'16,"-5"-5"-161"-16,4 8-181 0,10 4-36 16,7 2-27-16,5 1 4 15,10 0 15-15,-8-5 2 16,-7-4 9-16,-4-2 4 16,-10-4 0-16,-3-2-2 15,-3 0-87-15,-5-2-200 16</inkml:trace>
  <inkml:trace contextRef="#ctx0" brushRef="#br0" timeOffset="89021.0209">4993 8384 1095 0,'5'-10'503'15,"15"1"-249"-15,7 7-67 16,19 26-99-16,-3 16-26 0,17 33-32 15,-2 12-10-15,-21 26-17 16,-6 8-9-16,-41-10 3 16,-10-4 2-1,-11-29 3-15,-2-15 3 0,6-21-69 16,0-15-70-16</inkml:trace>
  <inkml:trace contextRef="#ctx0" brushRef="#br0" timeOffset="89476.6416">5774 8753 757 0,'-6'-5'477'0,"-2"-3"30"15,-1 0-290-15,3 7-146 16,1 1-38-16,3 3-191 16</inkml:trace>
  <inkml:trace contextRef="#ctx0" brushRef="#br0" timeOffset="89744.5159">5746 8939 806 0,'3'11'340'15,"7"18"-184"-15,1 7-40 0,6 15-28 16,-6 7-12-16,-11 10-9 16,-6 3 6-16,-13-3 2 15,-3-1-6-15,-8-15 5 16,-1-12-7-1,-4-20 1-15,-1-13 2 0,6-20-24 16,0-17-21-16,11-19-121 16,7-11-78-16,12-7-321 15</inkml:trace>
  <inkml:trace contextRef="#ctx0" brushRef="#br0" timeOffset="90202.856">5568 8456 635 0,'5'0'294'0,"9"-3"-102"0,13 3-106 15,23 0-6-15,18-4-12 16,7 4-13-16,1 0-20 16,-20 0-9-16,-21 5-10 15,-14-2-3-15,-14-3 3 16,-7 0-2-16,-9-6-4 15,-5-8 0-15,-2-6-4 16,1-1-1-16,9 3 0 16,2 5-4-16,8 11 0 0,7 1 2 15,6 11 6-15,5 6 10 16,-5 11 17-16,-5 4 21 0,-16 2 38 16,-3 1 5-1,-9-5-15-15,0-5-19 16,9-5-78-16,-4-6-85 0</inkml:trace>
  <inkml:trace contextRef="#ctx0" brushRef="#br0" timeOffset="90590.9716">6247 9027 848 0,'4'0'406'0,"11"3"-129"16,27-3-139-16,12 3-20 16,32-1-38-1,-4-4-28-15,0 1-24 16,-9-4-6-16,-33-2-7 15,-10 5 2-15,-28-5-64 16,-7 0-79-16</inkml:trace>
  <inkml:trace contextRef="#ctx0" brushRef="#br0" timeOffset="92957.0367">7323 8636 832 0,'3'-7'426'16,"0"-7"-137"-16,-3 14-72 0,-4 19-106 15,-2 12-37-15,-3 27-39 16,-3 11 4-16,4 14-7 16,-4-5-4-16,12-14-7 15,2-16-4-15,1-26-42 0,5-7-39 16,-6-19-90-1,0-8-55-15,-4-14-73 16,-9-13 21-16,-8-20 41 16,-5-10 64-16,-2-14 182 15,5 0 38-15,12 13 118 0,6 9 20 16,15 19-34-16,11 11-18 16,16 8-75-16,12 10-35 0,9 8-36 31,7 4-7-31,8 10 1 0,2 1 2 0,4 11-139 31</inkml:trace>
  <inkml:trace contextRef="#ctx0" brushRef="#br0" timeOffset="93150.5089">7233 8739 676 0,'9'3'290'16,"8"3"-139"0,24-4-58-16,11-1-13 0,21-1-19 15,-1 0-21-15,0 3-109 0,-10 1-157 16</inkml:trace>
  <inkml:trace contextRef="#ctx0" brushRef="#br0" timeOffset="93386.2963">7534 9156 619 0,'10'-3'375'0,"5"-2"-10"16,5-9-197-16,5-2-34 16,-1-8-54-16,0-2-25 15,-3 6-28 1,-3 4-1-16,-8 10-9 15,-1 9 7-15,-5 13 9 16,0 12 2-16,-1 11 8 0,1 0-3 16,-1 2-10-16,-2-9-5 15,-1-12-44-15,8-5-86 16</inkml:trace>
  <inkml:trace contextRef="#ctx0" brushRef="#br0" timeOffset="93746.8316">7966 8988 1178 0,'0'-1'461'0,"-3"-4"-327"0,6 0-68 16,-3 4-55-16,0 0-102 0</inkml:trace>
  <inkml:trace contextRef="#ctx0" brushRef="#br0" timeOffset="94295.4837">8571 8815 517 0,'-13'-8'362'15,"-22"-7"47"-15,-5 3-134 0,-5 4-118 0,5 5-44 16,11 3-69 0,4 2-26-1,17 10-32-15,2 4-9 16,15 7-2-16,13 4 4 15,14 7 12-15,12 0 4 0,1 1 5 16,-5 2 4-16,-19-4 13 16,-16-5 15-1,-23-3 21-15,-15-5 5 0,-16-11 1 16,4-2-9-16,4-13-19 16,7-3-15-16,15-6-103 15,-2-3-80-15</inkml:trace>
  <inkml:trace contextRef="#ctx0" brushRef="#br0" timeOffset="94484.6707">8703 8889 1024 0,'3'-5'483'15,"2"4"-214"-15,-5 4-55 16,-1-3-93-16,-3 21-36 15,-11 45-35-15,7-27-17 16,0-7-45-16,-1-1-93 0,8-9-373 16</inkml:trace>
  <inkml:trace contextRef="#ctx0" brushRef="#br0" timeOffset="94631.4371">8668 8603 943 0,'2'-11'390'16,"0"-5"-225"-16,2 10-124 16,3 6-31-16,0 6-91 15,1 3-110-15</inkml:trace>
  <inkml:trace contextRef="#ctx0" brushRef="#br0" timeOffset="94859.1527">8816 8779 654 0,'5'19'353'0,"6"26"-87"0,2 1-36 15,-6-1-63-15,-6-9-28 16,-3-9-27-16,-2-10-14 16,2-7-19-16,0-6-7 15,2-14-19 1,0-6-8-16,4-16-22 0,8-1-13 16,9 0-14-1,6 4-5-15,0 9-8 0,1 11-2 16,-5 17 4-16,-6 6 4 15,-4 15 10-15,-5 0 3 16,0 4 7-16,-1-3 3 16,0-9-373-16</inkml:trace>
  <inkml:trace contextRef="#ctx0" brushRef="#br0" timeOffset="95407.0954">9615 8505 860 0,'-12'-6'383'0,"-25"4"-182"16,-11 9-57-16,-12 33-76 15,2 9-19-15,9 25-32 16,9 15-9-16,30 14-4 16,10 0-1-16,27-12 3 15,16-13 1-15,25-23 6 16,13-12 0-16,12-20-76 16,0-7-169-16</inkml:trace>
  <inkml:trace contextRef="#ctx0" brushRef="#br0" timeOffset="95708.3654">9654 8863 822 0,'-4'-30'397'0,"-7"-23"-149"16,17 7-103-16,12 6-35 15,18 10-47-15,7 6-23 0,12 18-13 16,0 8-1-16,-10 19-10 15,-7 9-4 1,-34 7-4-16,-11 7 3 16,-28 12 11-16,-15 3 0 15,-3 2-5-15,3-6-3 0,16-19-8 16,12-8-4-16,28-13 1 16,9-8-2-16,18-7 2 15,7-2 0-15,11-1-1 16,4-2-2-16,3 4-99 15,4-1-139-15</inkml:trace>
  <inkml:trace contextRef="#ctx0" brushRef="#br0" timeOffset="96022.0541">10358 8747 1012 0,'-20'-6'425'0,"-20"-5"-240"0,-5 4-50 16,0 10-62-16,1 7-31 15,4 18-53-15,4 8-12 0,13 17-7 16,9 5 2-16,19 1 17 16,11-2 6-16,26-16 12 15,10-8 8 1,6-19 16-16,3-12 10 15,-4-14 33-15,-11-8 8 16,-14-20 13-16,-11-5-2 16,-29-20-28-16,-8-8-13 0,-14 7-46 15,-4 10-36-15,5 24-128 16,6 14-110-16</inkml:trace>
  <inkml:trace contextRef="#ctx0" brushRef="#br0" timeOffset="96267.5084">10503 8628 474 0,'-7'-7'327'0,"-6"-6"17"0,0 8-127 15,6 6-122-15,3 3-43 16,10 5-29-16,5-1 8 15,9-4 42-15,0 0 13 16,-4-7 14-16,-7-2-5 16,-10-3-28-16,-7-2-13 15,-10 3-29-15,-1-1-35 0,3 8-266 16</inkml:trace>
  <inkml:trace contextRef="#ctx0" brushRef="#br0" timeOffset="96556.5634">10660 8491 724 0,'10'0'377'0,"14"9"-105"0,10 13-80 16,5 25-99-16,1 17-11 16,5 33-10-16,-9 11-5 0,-20 4-21 15,-17-9-7-15,-32-22-17 16,-5-15-1 0,-4-20 4-16,10-8 3 0,9-18-2 15,8-5-83-15</inkml:trace>
  <inkml:trace contextRef="#ctx0" brushRef="#br0" timeOffset="97495.6002">11272 8822 1318 0,'1'-5'546'0,"-1"-4"-337"15,0 0-74-15,0 2-94 16,-2 4-26-16,8 6-91 16,4 3-99-16</inkml:trace>
  <inkml:trace contextRef="#ctx0" brushRef="#br0" timeOffset="97778.0637">11266 9027 1126 0,'-6'7'434'16,"-2"14"-304"-1,6 9-66-15,8 23-40 0,0 11-8 0,-4 22-11 16,0 6 4-16,-12-5 3 15,1-4 7-15,-4-23 12 16,-8-15 7-16,-4-21 16 16,-6-11 5-1,-3-23 0 1,4-12-22-16,11-16-91 0,7-8-90 16</inkml:trace>
  <inkml:trace contextRef="#ctx0" brushRef="#br0" timeOffset="98185.4567">10955 8559 744 0,'1'-1'298'0,"12"3"-182"16,9-2-35-16,21 1-30 15,13 4 8-15,18-2-5 16,-1 3-5-16,-1-1-8 16,-10-2-11-16,-22-4-12 31,-7-1-3-31,-23-8-30 15,-4 1-20-15,-10-8-16 16,-4-3-1-16,-1-3 18 16,2 3 15-16,7 9 13 15,2 4 6-15,12 12 5 16,0 5 9-16,2 3 34 0,-2 8 27 16,-13 1 34-16,-2-1 3 15,-8 1-28-15,1-3-26 16,1-4-210-16</inkml:trace>
  <inkml:trace contextRef="#ctx0" brushRef="#br0" timeOffset="98485.8837">11764 8979 990 0,'13'0'443'0,"12"3"-201"15,18-3-142-15,6 3-21 16,7 0-41-16,-3-2-11 15,-5 2-13-15,-6 1-34 16,-9-2-161-16,-9 2-222 16</inkml:trace>
  <inkml:trace contextRef="#ctx0" brushRef="#br0" timeOffset="98665.3316">11756 9124 1019 0,'6'1'436'0,"16"-1"-206"16,12 2-29-16,18-1-33 15,12-1-21-15,4 0-66 16,-8 0-22-16,-10 4-23 16,-12-1-93-16</inkml:trace>
  <inkml:trace contextRef="#ctx0" brushRef="#br0" timeOffset="99470.3406">12557 8928 627 0,'8'-5'336'0,"14"-3"-91"0,3 8-36 0,3 13-85 15,-2 8-26-15,-10 13-19 16,-5 2-9 0,-9 2-7-16,-8-2-10 15,-5-8-16-15,2-1-9 16,-3-14-9-16,8-5 1 0,4-13-12 15,6-5-10-15,8-12-10 16,-2-9-4-16,13-5 1 16,-2-2 6-16,3 5 5 15,4 7 1-15,-2 17 6 16,-6 5 8-16,-4 21 13 16,-4 6 5-16,-11 8 1 15,-5-1-2-15,-7-3-10 16,-1-2-5-16,3-7-3 15,4-4 0-15,8-13-4 16,4-3-5-16,10-16-1 16,1-1 0-16,5-15 0 15,1 1 2-15,4 2-2 16,2 3 0-16,-3 13 1 16,-6 5 6-16,-9 12 23 15,-1 10 8-15,-9 13 16 16,1 6-1-16,-5 0-15 0,-4 0-6 15,1-6-18-15,1-5 3 16,11 1-181-16</inkml:trace>
  <inkml:trace contextRef="#ctx0" brushRef="#br0" timeOffset="100099.0271">13640 9090 656 0,'3'-7'319'0,"3"-10"-103"15,7 2-25-15,-7-2-23 16,-5-6-12-16,-4-3-23 16,-7-1-15-16,-10-5-41 15,-4 4-23-15,-9 13-41 16,-10 7-16-16,-4 18-19 16,2 14-1-16,7 11 0 15,9 1 4-15,20 5 5 16,9-6 5-1,17-6 11-15,11-4 4 0,13-15 7 16,2-3 4-16,1-10 5 16,-3-6 2-16,-13-10 2 0,-2-3-2 15,-17-8-3-15,-5 3-3 16,-4 4-10 0,1 9-9-16,-1 14-13 0,-3 4-1 15,2 14 3-15,-6 2 5 16,8 8 9-1,9 1 1-15,9 1 15 16,-2-5-76-16,8-2-459 16</inkml:trace>
  <inkml:trace contextRef="#ctx0" brushRef="#br0" timeOffset="100733.8824">13847 9113 627 0,'-2'-3'326'15,"-4"1"-102"-15,-1 3-43 16,-5 8-77 0,3 7-31-16,2 4-30 0,1-3-6 15,12 0-7-15,6-3-4 16,9-6 0-16,6-2 2 16,1-9 7-16,2-3 0 15,-2-8-1-15,-5-3-1 16,-6 1 4-16,-4-3 12 15,-8 6 11-15,-5 3 1 16,-1 9-22-16,-4 4-20 0,1 16-25 16,4 10-8-16,7 16 0 15,1 12 4-15,-2 15 4 16,-5 1 3-16,-8-5 1 16,-10-8 3-16,-11-17 7 15,-6-11 7-15,-9-11 18 16,2-8 12-16,-1-18 10 15,3-7-1-15,15-9-17 16,4-7-14-16,19-2-39 16,6-4-58-16</inkml:trace>
  <inkml:trace contextRef="#ctx0" brushRef="#br0" timeOffset="101247.4597">14282 9034 1004 0,'0'0'525'0,"-2"-1"-158"16,2 1-174-16,0 0-66 16,0-1-49-16,0-1-124 15</inkml:trace>
  <inkml:trace contextRef="#ctx0" brushRef="#br0" timeOffset="101637.3967">14684 8863 844 0,'0'-6'437'0,"0"-2"-140"16,-2 3-167-16,-1 2-61 15,-2 5-108-15,4-2-117 16</inkml:trace>
  <inkml:trace contextRef="#ctx0" brushRef="#br0" timeOffset="101907.9402">14659 9078 879 0,'0'10'365'0,"0"17"-214"15,4 4-33-15,0 13-57 16,4 10-14-16,-1 14-25 0,-7 7-7 15,-10-5 29 1,-10-7 12-16,-14-14 27 16,-7-18 13-16,-6-13-14 15,-6-16-3-15,7-17-23 0,8-10-17 16,22-22-71 0,12-7-57-16,18-15-196 15</inkml:trace>
  <inkml:trace contextRef="#ctx0" brushRef="#br0" timeOffset="102589.8836">14393 8638 805 0,'-1'-1'401'0,"2"-2"-150"0,9 1-74 16,24 2-82-16,11 0-24 15,21 1-8 1,17 2-9-16,8 5-15 0,1-2-8 16,-9-1-10-16,-15-1-1 15,-29-5 1 1,-14-4-1-16,-20 1-23 0,-8-4-15 16,-9 0-18-16,-3 0-4 15,-6-3 12-15,3-1 3 16,4 1-1-16,2 1-3 15,10 5-12-15,3 5 6 16,8 0 7-16,4 8 4 16,10 3 22-16,2 5 6 0,2 6 24 15,-4-2 24 1,-12 7 38-16,-11-2 19 16,-20 1 45-16,-7 0 3 0,-11-3-24 15,1-3-23-15,7-10-69 16,4-5 345-16</inkml:trace>
  <inkml:trace contextRef="#ctx0" brushRef="#br0" timeOffset="112364.3416">2077 9881 694 0,'-15'-3'335'0,"-28"5"-108"0,-13 12-45 32,-21 27-27-32,-6 17-31 0,10 25-50 15,13 14-17 1,30 19-34-16,23 2-7 15,34-7-7-15,20-8-1 0,22-25 0 16,11-10 1-16,8-25-115 16,1-14-189-16</inkml:trace>
  <inkml:trace contextRef="#ctx0" brushRef="#br0" timeOffset="112724.7841">2231 10271 571 0,'1'7'257'0,"5"17"-57"0,-2 12-62 16,1 23-4-16,0 3 6 15,-2-2-43-15,4-4-31 16,1-17-33-16,2-11-9 15,-1-17 6-15,-3-10 12 16,-2-17 9-16,-3-5 4 16,-4-15-8-16,-6-7-12 15,-11-19-9-15,-3-11-6 16,1-6-9-16,4 3-5 0,8 19-7 16,5 11-4-1,6 19-4-15,2 5-2 0,6 0-11 16,9 8-5-16,8 2-4 15,13 3 0-15,24 8-8 16,5-2-75-16</inkml:trace>
  <inkml:trace contextRef="#ctx0" brushRef="#br0" timeOffset="112942.9309">2210 10368 639 0,'-1'0'377'16,"7"-3"-23"-16,17 2-157 16,32-1-127-16,18 1-12 15,12 3-28-15,1 4-13 16,-6 2-156-16</inkml:trace>
  <inkml:trace contextRef="#ctx0" brushRef="#br0" timeOffset="113263.0338">2542 10581 1003 0,'5'-2'391'0,"4"-3"-234"16,15-1-146-16,16 3-15 16,2 5 3-16,-1 4 1 15,-15 7 13-15,-13 3 11 16,-25 7 19-16,-7 3 6 16,-16 2 3-1,2-4-4-15,0-5-12 16,8-5-5-16,14-8-19 15,1-2-12-15,14-1-12 0,3 2-3 16,13 1 7-16,5 1 8 16,10 2 2-16,6-1-1 15,-1-1-26 1,9 0-145-16</inkml:trace>
  <inkml:trace contextRef="#ctx0" brushRef="#br0" timeOffset="113605.8492">3261 10491 715 0,'-10'-7'365'0,"-10"-11"-99"16,-7 2-47-16,2 10-70 0,-6 1-30 15,4 10-50 1,3 4-23-16,4 6-27 0,9 5-10 16,11 2-11-1,8 2-2-15,23 1 2 0,11-2 1 16,12 4 5 0,0-2 3-16,-14-3 2 0,-10 0 0 15,-23-5 7-15,-14-2 3 16,-20-6 8-1,-12-2 3-15,-14-10-6 0,4-3-7 16,5-9-116 0,9 1-71-16</inkml:trace>
  <inkml:trace contextRef="#ctx0" brushRef="#br0" timeOffset="113789.5397">3435 10521 868 0,'2'-5'462'0,"3"-5"-101"16,-2 5-78-16,-3 12-117 16,-2 5-52-16,1 11-81 15,-1 1-11-15,4 10-9 16,0 0-6-16,0-2-75 16,3 0-108-16</inkml:trace>
  <inkml:trace contextRef="#ctx0" brushRef="#br0" timeOffset="113929.2307">3427 10232 1155 0,'-1'-8'480'0,"-5"-9"-278"16,1 11-153-16,5 4-41 15,1 8-142-15,7 6-200 16</inkml:trace>
  <inkml:trace contextRef="#ctx0" brushRef="#br0" timeOffset="114166.2008">3582 10503 849 0,'3'12'412'16,"2"14"-137"-16,-1-2-84 16,-5-7-77-16,-2-1-24 0,3-5-35 15,0-8-7-15,2-5-11 16,1-9-9-16,6-7-22 15,4 1-11-15,10-1-14 16,5 2-1-16,2 11 9 16,-6-4 5-16,3 18 9 15,-3 6 8-15,-11 12 20 16,5 4 5-16,-15-6 0 0,2 0-5 16,2-7-40-1</inkml:trace>
  <inkml:trace contextRef="#ctx0" brushRef="#br0" timeOffset="114595.8507">4537 10040 653 0,'-17'0'344'0,"-34"7"-90"16,-7 13-78-16,-1 21-93 0,-1 11-21 16,19 23-26-1,13 8-3-15,26 8-7 0,5-2-1 16,16-15-9-1,4-13-4-15,15-17-9 16,8-9-36-16</inkml:trace>
  <inkml:trace contextRef="#ctx0" brushRef="#br0" timeOffset="114898.1985">4903 10417 997 0,'-16'-26'448'0,"-8"-19"-212"0,-8 6-103 16,-4 6-31-16,-2 21-60 16,-1 12-27-1,-3 23-25-15,0 12-4 16,8 20 8-16,5 5 1 16,20 0 0-16,9-4 0 15,18-10 0-15,13-7 3 16,11-14 6-16,9-8 7 15,1-15 10-15,-8-6 5 0,-17-11 21 16,-15-2 7-16,-29-6 9 16,-16 0-4-16,-23-1-23 15,-5 2-11-15,5 5-25 16,13 4-51-16,21 4-188 16</inkml:trace>
  <inkml:trace contextRef="#ctx0" brushRef="#br0" timeOffset="115237.7741">5111 10507 574 0,'-8'-10'387'15,"-8"-14"65"-15,-2-2-183 16,-1 8-101-16,0 1-46 15,-2 13-78-15,-1 8-31 0,-4 14-19 16,1 11-1 0,3 8 2-16,6 3 3 0,16 3-5 15,8-4 0-15,20-3 3 16,5-5 3-16,15-15 9 16,5-8 6-16,-2-14 13 15,0-8 12-15,-16-8 27 16,-15-6 16-16,-20-7 3 15,-10 3-14-15,-21-7-41 16,-5 9-24-16,-2 7-162 16,7 1-152-16</inkml:trace>
  <inkml:trace contextRef="#ctx0" brushRef="#br0" timeOffset="115490.1095">5241 10332 639 0,'-3'-5'314'15,"-4"-5"-99"-15,98 75 371 63,0-68-520-48,-91 0 91-15,0-3-38 0,-11-8-35 16,-8-1-28-16,-6 3-20 16,-5 2-102-16</inkml:trace>
  <inkml:trace contextRef="#ctx0" brushRef="#br0" timeOffset="115717.1104">5434 10136 1197 0,'10'-6'527'0,"6"-1"-262"16,14 19-156-16,8 13-37 16,7 33-33-16,1 17-4 15,-24 23-7-15,-16 6-3 16,-34-5-8-16,-11-11-2 15,-2-20-3-15,4-12-23 16,17-28-103-16</inkml:trace>
  <inkml:trace contextRef="#ctx0" brushRef="#br0" timeOffset="116149.8504">6011 10606 1124 0,'32'3'470'0,"40"2"-286"16,8 5-41-16,-3-2-71 15,-7 3-27-15,-18-5-77 16,2 0-474-16</inkml:trace>
  <inkml:trace contextRef="#ctx0" brushRef="#br0" timeOffset="116511.2266">6690 10416 1046 0,'4'-3'432'15,"4"7"-252"-15,0 9-37 16,5 20-56-16,1 11-7 15,1 8-24-15,0 3-10 16,-4-4-14-16,1-4-9 16,1-13-7-16,-3-12 4 0,0-21 17 15,-4-8 2-15,-14-22 8 16,3-4-5-16,-10-14-14 16,-4-5-2-1,-6-19-6-15,-8-11-1 0,1-4-10 16,9 1-7-1,9 25-12-15,11 16-9 16,18 22-12-16,8 9-1 0,26 8 2 16,12 3 2-16,17 4 7 15,10 1 11-15,13 5-208 16</inkml:trace>
  <inkml:trace contextRef="#ctx0" brushRef="#br0" timeOffset="116717.5226">6660 10501 957 0,'0'3'431'0,"9"-2"-181"0,19-1-101 16,25 1-97-16,10-1-10 15,6 7-30-15,1 1-11 16</inkml:trace>
  <inkml:trace contextRef="#ctx0" brushRef="#br0" timeOffset="116970.285">7070 10761 985 0,'8'-2'400'0,"11"-8"-231"16,6-1-35-16,3-6-26 0,0-4-11 0,-4-3-23 16,-2-1-7-16,-4 3-11 15,-6 2 1-15,-3 9 12 16,-3 6-6-16,-1 9-7 16,-1 8-9-1,7 17-31-15,0 6 1 0,2 14-3 16,-1 3-4-16,-4-5-4 31,-4-9-61-31</inkml:trace>
  <inkml:trace contextRef="#ctx0" brushRef="#br0" timeOffset="117500.4024">7987 10508 561 0,'-13'-2'303'16,"-22"-5"-47"-16,-2 6-55 16,-4 1-53-16,-3 5-22 15,9 5-52-15,4-2-25 16,13 7-42-16,10 0-8 16,18 6-6-16,13 4 6 15,13 3 11-15,5 2 2 16,1 0 0-16,-8-4 2 15,-13-6 4-15,-15-2 8 0,-20-7 9 16,-17-2 3-16,-12-11-26 16,-4-5-67-16,4-11-208 15</inkml:trace>
  <inkml:trace contextRef="#ctx0" brushRef="#br0" timeOffset="117676.6414">8047 10531 963 0,'7'-4'457'0,"5"0"-193"16,-2 4-51-16,-2 14-93 15,-1 4-37-15,-1 7-45 0,1 6-12 16,-4 4-14 0,-3 4-11-16,3-5-201 15,-2 1-188-15</inkml:trace>
  <inkml:trace contextRef="#ctx0" brushRef="#br0" timeOffset="117823.7732">8058 10318 1184 0,'-4'-10'490'0,"1"-6"-290"15,2 9-151-15,3 2-40 16,8 13-101-16,1 5-154 15</inkml:trace>
  <inkml:trace contextRef="#ctx0" brushRef="#br0" timeOffset="118063.2344">8298 10574 740 0,'5'13'359'0,"10"14"-128"16,-3 7-65-16,-8-3-67 15,0-1-23-15,-4-5-30 16,0-5-8-16,0-10-5 0,-4-7 9 15,4-13 3 1,0-7-3-16,8-8-14 16,4-2-21-16,6 2-14 15,4 3 0-15,6 7 18 16,3 6 22-16,-1 13 37 16,-2 9 7-16,-9 9-2 15,-4 3-12-15,-3 4-33 16,-3-3 9-16</inkml:trace>
  <inkml:trace contextRef="#ctx0" brushRef="#br0" timeOffset="118512.2961">9007 10129 865 0,'-15'10'349'0,"-26"18"-181"0,1 16-36 16,1 32-25-16,4 14-2 15,25 11-44-15,5 2-14 16,18-8-22-16,14-10-6 16,22-14-9-1,10-10-3-15,27-24-8 0,3-11-52 16</inkml:trace>
  <inkml:trace contextRef="#ctx0" brushRef="#br0" timeOffset="118810.7982">9194 10490 960 0,'0'-23'394'0,"9"-20"-232"16,8 3-34-16,12 16-18 15,4 6-8-15,2 17-22 16,0 10-13-16,-5 16-33 0,-4 6-8 15,-19 8 1 1,-11 1 2-16,-22 3-1 16,-5 0 0-16,5-4-13 15,2-2-7-15,18-12-11 16,6-4-5-16,12-8-7 0,6-4 1 16,16 1 4-1,0-2-2-15,10-2-85 16,4 0-86-16</inkml:trace>
  <inkml:trace contextRef="#ctx0" brushRef="#br0" timeOffset="119079.5709">9837 10586 886 0,'-7'-8'427'0,"-16"-17"-145"16,-4-2-48-16,-5-3-68 15,-7 0-35-15,-2 15-69 0,-1 7-26 16,-2 24-36-1,5 10-3-15,10 15-2 0,12 6-4 16,22 0-5-16,16-1 2 16,25-8 0-16,8-4 4 15,12-15 14-15,-8-11 5 16,-16-12 13-16,-7-10 6 16,-21-14 2-16,-7-2-6 15,-7-4-30-15,-12-4-36 0,-9 3-131 16,2 1-191-1</inkml:trace>
  <inkml:trace contextRef="#ctx0" brushRef="#br0" timeOffset="119309.0634">9882 10364 612 0,'0'-3'354'31,"0"-1"-93"-31,-7 7-107 0,6-3-28 0,-1 0-74 16,-3 12-11-16,1 43 6 16,16-38 3-1,5-6 2-15,7-1 3 16,-7-15 2-16,0-2 0 16,-10-7-10-16,-4 2-10 0,-4 2-68 15,-3 5-106-15</inkml:trace>
  <inkml:trace contextRef="#ctx0" brushRef="#br0" timeOffset="119530.3908">10031 10189 1119 0,'14'1'472'0,"22"11"-265"15,7 11-43-15,4 33-42 16,-1 17-18-16,-13 17-28 16,-8 8-17-16,-26-9-21 15,-16-6-6-15,-19-8-5 16,-6-10-4-16,4-15-5 0,3-12-41 16</inkml:trace>
  <inkml:trace contextRef="#ctx0" brushRef="#br0" timeOffset="119999.7447">10365 10108 706 0,'3'-3'323'0,"14"4"-135"16,13 9-40-16,34 30-32 0,14 20 10 16,7 38 5-16,-3 11-12 15,-37 13-12 1,-23 0-19-16,-37 4-23 15,-22-6-8-15,-18-18-20 16,-8-15-6-16,10-44-7 16,8-17-10-16,19-26-133 0,16-11-111 15</inkml:trace>
  <inkml:trace contextRef="#ctx0" brushRef="#br0" timeOffset="120256.0035">11155 10644 1010 0,'4'-2'524'0,"-4"-5"-157"16,2 5-102-16,-3 1-154 0,0 0-54 16,0-1-113-1,0 1-113-15</inkml:trace>
  <inkml:trace contextRef="#ctx0" brushRef="#br0" timeOffset="120474.5868">11172 10836 849 0,'0'25'369'0,"-2"29"-201"0,7 11-42 16,7 17-24-16,-12 0 3 16,-7 6-3-16,-14-1-3 15,-15-17-40-15,0-10-8 16,-6-28 3-16,-1-14-1 15,3-25 2-15,4-14-15 16,13-25-96-16,14-8-80 16</inkml:trace>
  <inkml:trace contextRef="#ctx0" brushRef="#br0" timeOffset="120914.977">11006 10386 780 0,'-6'-4'390'0,"-2"-4"-126"0,7 2-71 16,12 5-82-16,13 2-30 16,22 5-32-16,9-1-10 15,10 4-7-15,2 4-5 16,-4-2-8-16,-5-1-2 16,-15-5-4-16,-11-5 1 15,-19-4 4-15,-10-3 1 16,-7-4-3-16,-4-3-1 0,2 1-10 15,4 4-7-15,4 4-15 16,5 5-3-16,1 7-5 16,7 5 3-16,-1 8 13 15,-4 4 7-15,-4-1 11 16,-11-4 5-16,-3-2-1 16,0-2 34-16</inkml:trace>
  <inkml:trace contextRef="#ctx0" brushRef="#br0" timeOffset="121174.5499">11870 10631 1038 0,'14'0'497'16,"10"2"-196"0,18-2-157-16,11 0-34 0,3 0-57 15,-3-1-15-15,-7 1-24 16,-12 0-9-16,-10 1-81 16,-4 0-75-16,-12 3-354 15</inkml:trace>
  <inkml:trace contextRef="#ctx0" brushRef="#br0" timeOffset="121340.9003">11924 10764 656 0,'0'3'370'0,"5"6"-25"16,7-2-61-16,21 2-57 15,7-3-22-15,12-4-57 16,2-1-34-16,-9-4-51 15,-7-2-22-15,-4 2-118 16</inkml:trace>
  <inkml:trace contextRef="#ctx0" brushRef="#br0" timeOffset="122230.9974">12695 10581 557 0,'10'-7'340'0,"7"-1"-34"0,6 6-80 0,3 13-86 16,-8 11-38-16,-6 10-35 16,-9 4-13-1,-6 2-19-15,-4-3-6 16,-1-10-11-16,0-5-6 15,5-11 0-15,1-8-1 16,8-15-1-16,6-8 1 16,7-13-5-1,5-2-1-15,6 1-5 16,3 0 11-16,7 13 31 16,-2 8 11-16,-7 18 20 15,-7 8-2-15,-12 16-22 16,-7 1-5-16,-8 2-13 0,-6 5-7 15,-4-8-11-15,4-4-5 16,5-12-17-16,4-6-12 16,13-16-6-16,4-4-1 15,10-12 9-15,2-3 8 16,4 4 6-16,-4 6 3 16,-5 7 11-16,-2 7 8 15,-5 10 13-15,-2 7 3 0,-2 10 2 16,-4 4-3-16,-8-2-6 15,0 0-8-15,-1-2-14 16,2-4-25-16,6-5-217 16</inkml:trace>
  <inkml:trace contextRef="#ctx0" brushRef="#br0" timeOffset="122689.3127">13724 10722 625 0,'7'-6'369'16,"2"-7"-34"-16,6-1-63 15,-6-5-75-15,-5-4-23 0,-8-4-39 16,-7 2-27-16,-13 2-45 15,-7 6-22 1,-4 10-27-16,-4 5-7 0,-5 14-8 16,2 5-1-16,4 9-5 15,10 7-2-15,26 7 0 16,12 2 1-16,20-5 2 16,10-10 3-16,2-14 5 15,1-9 5-15,-6-14 7 16,-2-6 2-16,-8-8 3 15,1-2-1-15,-9-4 3 16,-9-2 3-16,-5 6 4 16,-7 5 1-16,-3 14-7 15,-5 4-7-15,4 14-11 16,-3 4-3-16,8 13-1 16,1 7-2-16,8-2-3 15,5 4-7-15,7-7-140 16,6-2-134-16</inkml:trace>
  <inkml:trace contextRef="#ctx0" brushRef="#br0" timeOffset="123093.6821">14075 10780 912 0,'-7'7'436'0,"-1"5"-173"0,-1 8-124 16,4-1-43-16,7 2-44 15,5 0-16-15,7-4-19 16,1-3-4-16,1-6-5 16,-2-4 0-16,-2-5 4 15,2-4 3-15,-8 1 2 16,3-4-2-16,-2 8-6 0,-6 2-3 15,7 16-2 1,-3 8 0-16,2 18 1 0,1 4 2 0,-5 13 2 31,-1 1 7-31,-15-8 11 16,-4-2 6-16,-21-25 12 16,-5-7 2-16,-5-26 6 15,-2-9-1-15,15-16-12 16,9-7-16-16,24 0-37 15,8-1-25-15,22 1-76 16,7 5-58-16</inkml:trace>
  <inkml:trace contextRef="#ctx0" brushRef="#br0" timeOffset="123393.7064">14648 10512 921 0,'2'-7'518'0,"1"-7"-106"16,3-1-119-16,-4 9-158 0,0 2-63 15,0 7-42-15,-2-3-155 16</inkml:trace>
  <inkml:trace contextRef="#ctx0" brushRef="#br0" timeOffset="123620.5745">14701 10653 1119 0,'1'6'441'16,"-1"17"-289"-16,4 11-65 16,6 20-30-16,0 12-17 0,5 19-21 15,-8 0-5-15,-12-2 3 16,-11-5 1-16,-16-24 5 15,-6-6 2-15,-8-21-2 16,-4-9 2 0,-1-20 3-16,5-10-23 0,17-22-192 15</inkml:trace>
  <inkml:trace contextRef="#ctx0" brushRef="#br0" timeOffset="124095.929">14410 10191 715 0,'-6'-2'358'16,"-1"-1"-111"-16,6 0-78 0,15 2-55 15,13 1-18-15,24 4-15 16,12 0-7-16,21 4-23 16,6 1-8-16,-1 1-16 15,-3-5-7-15,-20-5-14 16,-19-8-6-16,-22-3-30 15,-12-3-20-15,-18-1-13 0,-7-2 0 16,-4 3 29-16,1 1 16 16,7 4-4-16,8 8-7 15,9 1-9 1,6 6-1-16,8 9 21 16,1 7 14-16,-6 9 45 0,-3 2 33 15,-20 2 73 1,-11-3 21-16,-13-6-8 15,-4-2-23-15,8-12-66 16,3-4-56-16</inkml:trace>
  <inkml:trace contextRef="#ctx0" brushRef="#br0" timeOffset="136546.1339">1723 12254 172 0,'-4'10'125'0,"-2"10"38"15,3-2 4-15,8-6 42 16,3-8 23-16,12-12 12 16,7-14-3-16,9-24-58 15,5-7-41-15,8-24-64 16,-4-8-21-16,-7-13-17 16,-7-6-4-16,-25 9-9 15,-5 15-4-15,-5 35-1 16,-6 15-9-16,3 34-4 15,3 15-3-15,8 29-10 16,5 17 4-16,14 22 0 16,5 7 1-16,3-5 0 15,2-6 0-15,1-20 1 16,-4-5 0-16,-9-16-8 16,-9-6-31-16,-11-17-138 15,-4-9-252-15</inkml:trace>
  <inkml:trace contextRef="#ctx0" brushRef="#br0" timeOffset="136681.7399">1806 11956 874 0,'18'5'348'0,"13"2"-221"0,15 6-79 16,6-4-2-1,-7 2-26-15,-4 2-113 16</inkml:trace>
  <inkml:trace contextRef="#ctx0" brushRef="#br0" timeOffset="136822.2435">1628 11964 1134 0,'-2'-2'420'0,"-2"-4"-355"15,4 5-50-15,0 1-36 16,11 3-11-16,20 5-180 15</inkml:trace>
  <inkml:trace contextRef="#ctx0" brushRef="#br0" timeOffset="137116.0399">2305 12133 926 0,'18'4'400'0,"8"3"-239"16,21-3-52-16,4 2-12 15,-5-8-49-15,-6-3-12 0,-12-5-4 16,-9-5 6-16,-14-3 9 16,-5-2-1-1,-17-2-18-15,-12 3-15 0,-15 8-28 16,-8 9-12 0,-3 14-3-16,9 14 4 15,16 19 17-15,10 5 9 16,17 9 11-16,3-2-1 0,14-5-2 15,6-6-1-15,15-11-2 16,1-9 0-16,3-18-132 16,-1-9-326-16</inkml:trace>
  <inkml:trace contextRef="#ctx0" brushRef="#br0" timeOffset="137370.0734">3036 12042 975 0,'-7'11'468'0,"-18"17"-173"0,-5 0-82 0,-10-2-101 31,-1-3-32-31,1-12-44 0,3-5-18 16,1-17-51-16,1-8-21 16,15-5-24-16,0 0-7 15,20 3 20-15,11 9 20 16,10 7 44-16,7-1 23 15,8 19 47-15,3 2 4 0,6 14-12 32,1 8-12-32,-5-2-22 0,-4-2 33 15</inkml:trace>
  <inkml:trace contextRef="#ctx0" brushRef="#br0" timeOffset="137893.267">3792 12059 625 0,'1'9'278'16,"4"14"-69"-16,-3 7-82 0,-2 6-2 16,-1-3-10-1,-5-6-50-15,-2-9-14 0,-2-12-1 16,1-7 3-16,2-16-15 16,3-7-11-16,4-11-29 15,5-4-14-15,16 1-7 16,9 4 8-16,15 13 22 15,4 12 12-15,-7 16 17 16,-6 6 0-16,-14 16-6 16,-5 5-1-16,-9 10-2 15,-8 2-4-15,7-2-12 16,2-7-40-16</inkml:trace>
  <inkml:trace contextRef="#ctx0" brushRef="#br0" timeOffset="138209.3646">4283 12101 1086 0,'-1'1'416'0,"1"7"-290"0,6 1-54 0,9-3-31 16,4-2-3-16,9-3-7 16,0-6-2-16,-3-6-1 15,-1 1 1 1,-13-8 1-16,-6 0-2 15,-10-4-12-15,-13 0-13 0,-10 6-21 16,-4 7-8 0,-3 16-3-16,-3 9 7 15,10 11 20-15,4 4 6 0,11 8 11 16,10 5 0-16,5 10-2 0,3 5 1 16,10 3 5-1,3-2 0-15,3-12-1 16,4-8-3-16,-2-19-35 15,-1-7-106-15</inkml:trace>
  <inkml:trace contextRef="#ctx0" brushRef="#br0" timeOffset="138567.0887">4686 11967 714 0,'-11'-4'348'0,"-15"3"-131"0,0 3-97 15,9 16-98-15,7 0-18 16,18 3-10-16,8 0-1 16,12-6 8-16,0 1 7 15,3-8 10-15,-3-7 3 16,-8-1 11-16,-5-3 9 0,-20 1 10 15,-9 0 12-15,-17 6 14 16,-7 1-5 0,-1 7-1-16,0 3-14 15,11 0-25-15,6 1-10 0,16 2-16 16,11 3-4-16,12-2 0 16,4-6-1-16,10-2 4 15,-2-5 2-15,0-6 0 16,3-2-50-16</inkml:trace>
  <inkml:trace contextRef="#ctx0" brushRef="#br0" timeOffset="138886.4659">4697 11758 874 0,'-1'-2'353'16,"1"2"-262"-16,2 4-64 15,-2-4-56-15,11 27-10 16,28 48 10-16,-10-17-10 15,8 3-69-15,-3-5 0 0,-5-6 16 16,-8-10 29 0,-11-10 180-16,-9-7 45 15,-3-9 66-15,-3-4 17 16,-3-7-62-16,-1-5-30 16,-4-11-56-16,3-6-28 15,9-5-54-15,7-3-15 16,10 3-18-16,6 3-4 15,0 5 2-15,-3 4 2 0,-2 12-2 16,-2 7 5-16,-7 11 9 16,-1 6 4-16,-2 6 7 15,-4 1-2-15,8 4-154 16</inkml:trace>
  <inkml:trace contextRef="#ctx0" brushRef="#br0" timeOffset="139379.7476">5450 12044 882 0,'-5'-7'396'16,"-7"-7"-205"0,-4 5-57-16,-1 9-77 0,-2 5-33 15,1 6-32-15,6 2-8 16,7 1-9-16,6 3-1 15,10 1 9-15,3 0 5 16,3-1 10-16,-2-5 4 16,1-7 5-16,-3 2 4 15,-9-7 15-15,-3-2 1 16,-9-3-2-16,-2 2-2 0,-11 1-19 16,-2 3-4-16,0 7-10 15,1 1-6-15,14 7-2 16,4 4-1-1,8-1 7-15,7-1 3 16,8-2 7-16,2-4 2 16,3-6 6-16,3-5 2 0,5-10 5 15,0-7 2-15,4-9 0 16,1-2 0-16,-6-4 0 16,0 1 0-16,-9 4 32 15,-8-1 15-15,-8 13 37 16,-6 5 11-16,-4 16-23 15,-1 8-11-15,3 11-29 16,0 7-11-16,6 7-8 16,7-2-8-16,4-3-9 15,2-1-4-15,-2-15-12 16</inkml:trace>
  <inkml:trace contextRef="#ctx0" brushRef="#br0" timeOffset="140049.0138">2200 13153 1015 0,'-2'-9'439'0,"-6"-2"-250"16,-4 15-60-16,-4 35-52 0,4 29-29 16,6 38-16-1,6 11-8-15,2 4-8 16,5-13-5-16,5-20-6 0,0-17-5 16,6-28-82-1,-6-18-75-15</inkml:trace>
  <inkml:trace contextRef="#ctx0" brushRef="#br0" timeOffset="140184.206">2141 13231 868 0,'22'-2'328'0,"30"-4"-244"0,16 2-20 15,17 1-20-15,2 1-13 16,2 2-5-16,-5 0-186 15</inkml:trace>
  <inkml:trace contextRef="#ctx0" brushRef="#br0" timeOffset="140388.2863">2150 13614 968 0,'15'4'371'0,"28"-1"-267"16,15-4-4-16,25-8-8 15,5 1-34-15,-4 0-37 16,-10 3-62-16</inkml:trace>
  <inkml:trace contextRef="#ctx0" brushRef="#br0" timeOffset="140737.5483">2567 13882 997 0,'-7'-11'431'16,"-3"-12"-216"-16,13-1-88 15,12 1-76-15,7 0-19 16,16 10-20-16,4 9-2 0,1 13 6 15,-4 10 7-15,-23 16 9 16,-14 5 8-16,-26 8 5 16,-10 1-3-1,-8-8-14-15,4-5-9 16,11-18-5-16,2-10-8 0,15-10-24 16,2-10-14-16,10-3-18 15,10-2-2-15,13 4 6 16,5 4 15-16,6 12 20 15,0 7 7-15,-5 7 16 16,-7 5 1-16,-2 1 1 16,-3-2-84-16</inkml:trace>
  <inkml:trace contextRef="#ctx0" brushRef="#br0" timeOffset="141081.9449">3287 13619 758 0,'-9'-5'382'15,"-14"-3"-107"-15,-7 4-78 16,-10 4-79-16,2 3-36 15,6 7-56-15,7 3-20 0,19 6-26 16,6 0-8-16,22 6-3 16,12 3 8-16,9-1 17 15,8 1 5-15,-15 2 14 16,-10-1 7-16,-21 1 39 16,-13-2 19-16,-27-5 9 15,-7-5 1-15,-8-10-38 0,-1-8-25 16,20-6-181-1,11-6-224-15</inkml:trace>
  <inkml:trace contextRef="#ctx0" brushRef="#br0" timeOffset="141227.0647">3440 13691 949 0,'5'0'467'0,"5"3"-149"16,-4 9-152-16,0 8-39 0,-6 9-41 15,-3 4-15-15,0 8-46 16,0-1 8-16,-1-5-229 16</inkml:trace>
  <inkml:trace contextRef="#ctx0" brushRef="#br0" timeOffset="141383.1785">3454 13477 1083 0,'1'-6'483'16,"-3"-9"-244"-16,4 7-143 16,3 13-109-16,-1 3 23 15</inkml:trace>
  <inkml:trace contextRef="#ctx0" brushRef="#br0" timeOffset="141603.6765">3602 13723 645 0,'1'13'447'0,"-1"20"28"0,-1 0-135 16,-4-1-158-16,0 0-53 0,0-13-73 16,0-5-23-16,5-13-23 15,7-8-2-15,5-14-11 16,6-7-2-16,9-7-1 16,-1-1-4-16,5 11 4 15,-1 5 1-15,-3 12 4 16,2 12 1-16,-4 15 7 31,-4 11 7-31,-4 11 0 0,-7-2 1 0,-3-5-59 16</inkml:trace>
  <inkml:trace contextRef="#ctx0" brushRef="#br0" timeOffset="142073.2369">4483 13197 818 0,'-21'9'381'0,"-33"21"-139"15,-12 14-79-15,-3 31-58 0,3 10-33 16,22 13-49-16,19 2-12 16,26-4-6-16,19-6-1 15,22-15-4-15,15-14-2 16,16-30-49-16,4-12-63 15</inkml:trace>
  <inkml:trace contextRef="#ctx0" brushRef="#br0" timeOffset="142370.6679">4838 13535 1028 0,'-16'-15'440'0,"-22"-14"-233"15,0 9-46-15,-2 20-56 16,-2 9-32-16,5 24-48 16,1 5-10-16,11 14-13 15,6 5-2-15,19 2-6 16,9-1-2-16,21-6 0 16,10-11-1-16,10-18 7 31,3-11 4-31,-10-17 17 0,-3-5 10 0,-25-12 18 15,-15-1 2-15,-26-5-12 16,-16 0-11-16,-16 8-22 0,2 2-4 16,19 14-277-16</inkml:trace>
  <inkml:trace contextRef="#ctx0" brushRef="#br0" timeOffset="142674.8942">5209 13617 869 0,'-9'-9'414'0,"-13"-7"-142"16,-2 2-60-16,-5 8-80 16,-1 4-44-16,0 7-76 15,0 7-17-15,7 11-10 16,2 4-1-16,10 14 5 15,11 1-1-15,3 7-1 16,10-2 1-16,14-9 4 0,8-5 7 16,15-21 15-16,4-13 13 15,-6-16 22 1,-5-9 7-16,-21-8 7 0,-10-3-5 16,-20-4-33-16,-10 2-60 15,-5 9-423-15</inkml:trace>
  <inkml:trace contextRef="#ctx0" brushRef="#br0" timeOffset="142914.5799">5372 13453 1062 0,'-7'0'410'0,"-3"4"-305"16,5 7-52-16,8 6-53 15,10 4-12-15,6 0 2 16,0-5 8-16,7-8 20 16,-5-5 25-16,-8-8 62 15,1-2 17-15,-14-7-1 0,-3-1-21 16,1 7-71-16,-6-2-55 16,0 10-516-16</inkml:trace>
  <inkml:trace contextRef="#ctx0" brushRef="#br0" timeOffset="143116.4979">5556 13268 1369 0,'15'6'512'16,"22"22"-378"-16,10 14-33 15,5 26-16-15,-1 14-4 16,-18 8-17-16,-21 0-12 0,-31 7-14 15,-16-5-7 1,-15-13-8-16,0-10-5 16,8-30-51-16,4-10-85 0</inkml:trace>
  <inkml:trace contextRef="#ctx0" brushRef="#br0" timeOffset="143798.5227">6055 13708 1155 0,'12'0'453'0,"18"0"-289"0,22 0-42 0,27 2-23 16,5 0-25-16,4 2-43 15,-12-1 12-15</inkml:trace>
  <inkml:trace contextRef="#ctx0" brushRef="#br0" timeOffset="144240.9412">6906 13265 1109 0,'-5'17'412'0,"-6"18"-279"0,4 42-107 16,6 13-3-1,-1 14 11-15,5 6-8 0,0-8-6 16,0-6-9 0,2-23-99-16,-2-23-101 0</inkml:trace>
  <inkml:trace contextRef="#ctx0" brushRef="#br0" timeOffset="144396.9983">6739 13297 1084 0,'17'-3'412'0,"25"-3"-282"16,7 6-49-16,22 8-25 15,12-1-11-15,21 2-31 16,5-1 5-16,-10-3-255 16</inkml:trace>
  <inkml:trace contextRef="#ctx0" brushRef="#br0" timeOffset="144584.7892">6847 13688 764 0,'4'0'362'0,"14"-2"-96"15,9-1-164-15,28 3-59 16,11 2-7-16,14 8 20 15,1 1-152-15</inkml:trace>
  <inkml:trace contextRef="#ctx0" brushRef="#br0" timeOffset="144832.14">7176 13991 1065 0,'6'-2'396'16,"6"-11"-305"-16,8-3-24 16,9-9-19-16,2-4-5 0,0-5-12 15,-7 3-4-15,-9 9 11 16,-3 10-4-16,-9 24 8 16,7 17 12-16,-1 25 9 15,-3 6 5-15,6 4-4 16,-11-10-10-16,3-14-26 15,1-3 8-15</inkml:trace>
  <inkml:trace contextRef="#ctx0" brushRef="#br0" timeOffset="145394.9523">8006 13658 650 0,'-20'-6'381'15,"-12"-5"-49"-15,-12 2-148 16,6 6-38-16,4 3-65 16,4 5-32-16,15 9-46 15,5 2-11-15,20 11-10 16,10 2 1-16,10 7 10 15,6 0 5-15,-7-4 12 16,-10-3 8-16,-12-5 25 0,-15-5 4 16,-18-8 8-16,-10-6-5 15,-7-15-72-15,2-6-77 16</inkml:trace>
  <inkml:trace contextRef="#ctx0" brushRef="#br0" timeOffset="145553.615">8093 13703 787 0,'12'-2'455'0,"5"-3"-113"0,-7 12-110 15,-4 9-42-15,-9 14-87 16,-4 9-22-16,-2 10-39 16,-5 0-17-16,5-5-146 15,3-2-125-15</inkml:trace>
  <inkml:trace contextRef="#ctx0" brushRef="#br0" timeOffset="145678.3089">8105 13426 1031 0,'0'-12'436'0,"-3"-13"-239"0,1 12-113 15,1 13-86-15,1 5-96 16</inkml:trace>
  <inkml:trace contextRef="#ctx0" brushRef="#br0" timeOffset="145933.3185">8329 13736 914 0,'1'26'477'16,"-2"18"-139"0,-11-3-140-16,6-2-46 0,-6-13-66 15,7-6-26-15,5-16-25 16,0-6-4-16,7-15-12 15,0-7-5-15,9-7-17 16,5-3-6-16,9 4 1 16,4 5 3-16,2 14 15 15,-1 7 9-15,-10 17 17 16,-7 8 10-16,-9 10-2 16,-7 2-5-16,-2-2-3 15,0-3-33-15</inkml:trace>
  <inkml:trace contextRef="#ctx0" brushRef="#br0" timeOffset="146551.6509">9295 13191 629 0,'-7'-7'368'16,"-8"-3"-53"-16,-29 16-138 15,-18 15-39-15,-26 41-29 16,-2 23-6-16,14 26-39 16,15 7-25-16,40 3-26 15,20-5-3-15,24-24-2 16,18-10 3-16,29-37 3 16,16-19-4-16,17-18-53 15,0-13 201-15</inkml:trace>
  <inkml:trace contextRef="#ctx0" brushRef="#br0" timeOffset="146881.1984">9316 13626 940 0,'-3'-11'415'0,"2"-5"-199"16,11-2-132-16,11-1-18 15,18 6-10-15,7 3-1 16,5 14-3-16,-4 6-14 16,-25 12-8-16,-14 6 4 0,-31 10 5 15,-10 3 0-15,-12 12-12 16,6 0-10-1,16 0-13-15,10-4-5 16,25-17-5-16,8-8 1 0,23-19 5 16,8-4 1-16,10-11 4 15,2-7-21-15,-7 0-274 0</inkml:trace>
  <inkml:trace contextRef="#ctx0" brushRef="#br0" timeOffset="147135.8319">9958 13663 911 0,'-18'-14'476'0,"-7"-9"-144"16,-6 4-134-16,-1 8-56 0,-2 11-68 15,2 9-30-15,-2 13-28 16,7 8-5-16,9 13-12 16,3 3-7-16,24 3-13 15,7-5 0-15,21-12 3 16,9-12 8-16,11-21 21 15,1-13 7 1,-8-17 16-16,-9-7 2 0,-25-1 1 16,-10-1-8-16,-16 10-49 15,-10 3-59 1</inkml:trace>
  <inkml:trace contextRef="#ctx0" brushRef="#br0" timeOffset="147395.9709">10086 13489 665 0,'-5'1'280'15,"0"0"-155"1,5 6-36-16,15 2-25 0,8 0 8 15,10-2 27 1,-3-9 21-16,-10-6 29 0,-7-3-3 16,-19-2-41-16,-9 4-32 15,-16 5-56 1,-6-1-22-16,4 9-182 16</inkml:trace>
  <inkml:trace contextRef="#ctx0" brushRef="#br0" timeOffset="147659.282">10234 13245 982 0,'10'-5'468'0,"7"1"-191"16,4 9-59-16,10 37-92 15,3 19-4-15,4 32-8 16,0 9-7-16,-25 2-21 16,-11 1-20-16,-23-12-28 15,-9-7-8-15,-2-25-10 16,0-20 0-16,3-28-80 16,3-11-96-16</inkml:trace>
  <inkml:trace contextRef="#ctx0" brushRef="#br0" timeOffset="148265.7133">10843 13664 835 0,'0'0'419'16,"5"-3"-115"-16,11 2-135 15,25-2-99-15,16-2-16 0,25 2-28 0,3-2-13 16,-9 5-6-16,-11 1-61 16,-30 6-159-1,-7 4-161-15</inkml:trace>
  <inkml:trace contextRef="#ctx0" brushRef="#br0" timeOffset="148425.2011">10931 13763 711 0,'0'3'365'0,"5"3"-60"15,14 1-80-15,20 1-54 0,13-1-20 0,15-1-50 32,2-2-22-32,5-4-27 0,-7 0 58 15</inkml:trace>
  <inkml:trace contextRef="#ctx0" brushRef="#br0" timeOffset="149126.3009">11700 13642 711 0,'8'2'333'0,"7"2"-142"15,3 14-48-15,3 5-6 16,0 15-4-16,-2 7-11 15,-10 2-18-15,-7-3-9 16,-13-8-37-16,-1-7-12 16,-7-21-14-16,9-6-3 15,9-19-16-15,-1-8-12 16,15-10-31-16,7-3-9 0,12 4 2 16,6 4 4-16,5 13 21 15,-2 6 3 1,-5 13 9-16,-3 11 8 15,-11 9 17-15,-6 6 6 0,-13 2 2 16,-3 3-5-16,-7-9-11 16,0-3-5-16,2-9-8 15,4-8-1-15,7-11-9 16,7-9-2-16,7-14-5 0,8-5-2 16,4-1 3-1,-3 2 2-15,0 12 6 16,-1 7 5-16,-9 15 17 15,1 10 10-15,-12 16 32 16,-6 7 6-16,-6 11-5 16,-3 2-9-16,5-6-26 15,2-5-64-15</inkml:trace>
  <inkml:trace contextRef="#ctx0" brushRef="#br0" timeOffset="149650.5396">12824 13855 705 0,'3'-7'381'0,"4"-4"-94"16,-5-8-40-16,-4-5-80 15,-6 0-35-15,-12-4-34 16,-8 1-19-16,-10 5-47 15,-6 4-23-15,-1 16-40 16,2 10-7-16,2 17 9 16,3 5 7-16,15 13 11 15,12 2 1-15,22-3 0 0,12-3 1 16,18-10 6-16,2-12 0 16,-1-16 12-1,1-8 5-15,-15-18 7 16,-3-6 6-16,-4-3-4 0,-10 2-1 15,-1 12-8-15,-7 9-1 16,-6 14 3-16,-2 15 0 16,1 15 2-16,1 4-4 15,9 5-4-15,9-2-3 16,16-13 1-16,14-4-58 16</inkml:trace>
  <inkml:trace contextRef="#ctx0" brushRef="#br0" timeOffset="150148.0246">13036 13937 926 0,'-1'-5'408'0,"0"1"-224"15,1 13-103-15,1 6-41 16,6 17-32-16,5-1 4 16,7-4-1-16,4-2-1 15,3-14 6-15,-4-3 4 16,0-16 12-16,-3-5 5 15,-7-11 9-15,-1-5 11 0,-9-1 36 16,-3-1 3-16,-2 9-10 16,1 7-24-16,-4 18-54 15,4 12-10 1,2 20-14-16,4 11 8 0,4 14 4 16,-1 2 2-1,-3 14 2-15,-4 4 2 0,-10-4 22 16,-10-8 12-16,-18-24 34 15,-11-20 13-15,-15-25 15 16,0-16 0-16,8-21-29 16,12-9-24-16,32-8-81 0,16 1-471 15</inkml:trace>
  <inkml:trace contextRef="#ctx0" brushRef="#br0" timeOffset="155972.9963">13730 13756 500 0,'15'-1'277'0,"10"-1"-75"0,34-1-53 0,17 1 2 16,22 2-36-1,16 5-16-15,11 3-27 16,-8 0-13-16,-20 2-30 15,-24-1-12-15,-41-1-69 16,-16-1-70-16</inkml:trace>
  <inkml:trace contextRef="#ctx0" brushRef="#br0" timeOffset="156321.324">13898 13870 680 0,'-4'0'316'0,"0"-1"-155"0,14 0-20 16,29-1-28-16,12 0-21 15,23 1-14-15,7 1-16 16,8 4-27-16,-3-2-11 16,-6-1-20-16,-11-3-38 15,-20-6-111-15,-12-5-63 16,-16-8-103-16,-8-3 30 15,-13-8 146-15,0 1 102 0,-1 5 179 16,-1 6 36 0,9 12-6-16,1 5-23 0,9 12-25 15,2 8-9-15,1 10-2 16,1 7-7 0,-15 4-15-16,-6 1 8 0,-21-3 4 15,-13-7-3-15,-10-9-22 16,-3-6-8-16,0-8 92 15</inkml:trace>
  <inkml:trace contextRef="#ctx0" brushRef="#br0" timeOffset="157135.5972">1735 15143 470 0,'11'-1'265'0,"22"1"-1"0,16 2-146 16,27 3-58-16,7-2-9 16,11 3-25-16,0 2-8 15,-15 0-48-15,-8 2-57 16</inkml:trace>
  <inkml:trace contextRef="#ctx0" brushRef="#br0" timeOffset="157454.2501">1809 15266 460 0,'8'-2'260'16,"6"-4"-21"-16,25 2-98 16,14-1-28-16,16-1-4 15,6 0-17-15,7 1-37 16,-4-1-13-16,-12-4-16 15,-2-1-5-15,-20-1-3 16,-12-5-4-16,-16 2-11 16,-7-1-1-16,-10 1-2 0,0 3 2 15,-3 5 5 1,3 2-4-16,6 6 4 0,6 12 1 16,4 2 12-16,3 3 8 15,-7 5 18-15,-4-2 3 16,-10-1 2-16,-9-2 1 15,-3-3-37-15,-7-4-67 0</inkml:trace>
  <inkml:trace contextRef="#ctx0" brushRef="#br0" timeOffset="158010.205">3336 15272 612 0,'0'-16'321'0,"1"-15"-92"15,-4 0-77-15,-2 1-16 0,-10 7-33 16,-5 6-30-16,-13 17-41 15,-9 9-15-15,-7 18-34 16,4 11-3-16,9 13 0 16,12 7 3-16,25-1 7 0,6-8 7 15,26-12 14 1,10-16 7-16,8-21 11 16,5-9 3-16,-5-18 4 15,-9-7-1-15,-15-5-3 16,-10 4-5-16,-12 10-5 15,-3 8 13-15,-6 16-1 0,-3 4 1 16,-3 15-6-16,0 7-17 16,10 12-6-16,1 3-3 15,11-3 14 1,5-3-59-16</inkml:trace>
  <inkml:trace contextRef="#ctx0" brushRef="#br0" timeOffset="158377.7334">3524 15475 680 0,'-2'5'306'0,"-5"0"-129"16,6 9-97-16,2 1-7 16,8 1-22-16,7 2-9 15,3-10-17-15,8-1-3 16,0-9 6-16,3-6 5 15,-1-7 32-15,-5-5 17 16,-5-6 27-16,-5-1 8 0,-6 2-17 16,-5 5-15-1,-2 8-51-15,1 16-20 16,0 21-21-16,0 11-9 0,3 19 11 16,5 4-4-16,3 12 1 15,-3 5 0-15,-11 6 4 16,-13-5 10-16,-16-14 13 15,-4-16 13-15,-3-25 27 16,-1-18 5-16,4-23-5 16,5-10-13-16,10-17-92 15,11-2-96-15</inkml:trace>
  <inkml:trace contextRef="#ctx0" brushRef="#br0" timeOffset="158744.2673">4211 15288 1017 0,'3'2'396'0,"18"1"-252"0,10-1-34 16,29-2-21-16,9-1-16 15,8-1-39-15,-1-1-9 16,-17 3-38-16,-6 0-66 16,-19 1-285-16</inkml:trace>
  <inkml:trace contextRef="#ctx0" brushRef="#br0" timeOffset="158923.4333">4325 15453 953 0,'19'0'423'15,"29"1"-210"-15,6 2-16 16,16 1-62-16,-2 1-35 0,-7 0-54 16,-7-5-71-16</inkml:trace>
  <inkml:trace contextRef="#ctx0" brushRef="#br0" timeOffset="159799.0343">5079 15618 668 0,'-13'0'298'0,"-5"1"-141"0,60-2-88 16,38-3-8-16,62 0-26 15,34-1-4-15,59-1 23 16,31 0 6-1,61-3 3-15,7 4-4 0,49-2-31 16,10-1-9-16,4-5-5 16,16-2-1-16,-26 0-4 15,-23-2-1-15,-41 8-2 0,-37-2 0 16,-68 9 2 0,-29 2 1-16,-71 0-32 15,-29 1-68-15</inkml:trace>
  <inkml:trace contextRef="#ctx0" brushRef="#br0" timeOffset="163212.9333">5348 14824 647 0,'-10'1'303'0,"-5"7"-137"16,7 7-61-16,21 15-42 15,13 7-6-15,20 8 19 16,13 4 2-16,5 0-22 16,-7-2-8-16,-23-1-20 15,-21-1-4-15,-33-2 1 16,-13-5 1-16,-10-13 1 15,-6-11 0-15,9-22-7 16,6-11-6-16,18-16-30 16,13-6-12-16,21-7-7 15,10-5 4-15,20-7 18 16,8-4 8 0,1 2 16-16,-7 3 20 0,-39 18 16 15,-22 10 3-15,-44 18 1 0,-10 11-15 16,-10 11-14-1,2 5-4-15,22 9-81 0,4 0-87 16</inkml:trace>
  <inkml:trace contextRef="#ctx0" brushRef="#br0" timeOffset="163661.3713">6113 15035 510 0,'-12'-3'287'15,"-19"-1"-22"-15,-2-2-61 16,-6 5-60-16,5-2-38 16,8 7-68-1,7 2-32-15,19 3-21 0,6 6-3 16,24 0 6-16,9 4 8 0,11 3 12 15,2 1 3-15,-19 5 0 16,-12-3 6-16,-34 5 15 16,-16-1 10-16,-18-6 15 15,0-4-1-15,3-17-9 16,12-4-27-16,17-13-226 16</inkml:trace>
  <inkml:trace contextRef="#ctx0" brushRef="#br0" timeOffset="163835.7399">6294 15054 1137 0,'1'0'462'0,"1"4"-289"0,-2 9-59 15,-3 6-72-15,-3 7-6 16,3 10-14-16,-4-4-8 15,3 4-3-15,2-1-81 0</inkml:trace>
  <inkml:trace contextRef="#ctx0" brushRef="#br0" timeOffset="163970.4121">6241 14798 889 0,'-2'-2'379'15,"-1"-5"-152"-15,1 15-213 16,2 6-81-16</inkml:trace>
  <inkml:trace contextRef="#ctx0" brushRef="#br0" timeOffset="164238.6877">6401 15068 788 0,'7'10'372'0,"3"11"-124"0,0 4-93 15,-4 8-64-15,-2 0-21 16,-5 2-34-16,1-2-9 0,-1-10-7 16,-2-5-1-16,3-14 9 15,4-10 1 1,7-14-5-16,9-7-5 0,9-9-16 16,-2 1-1-16,6 9 30 15,0 6 20 1,-5 11 24-16,-2 12 5 15,-10 12-21-15,-5 10-13 0,-10 11-17 16,-4 1-3-16,-2 2 81 16,-4-1-226-16</inkml:trace>
  <inkml:trace contextRef="#ctx0" brushRef="#br0" timeOffset="164710.6311">7292 14724 639 0,'-12'0'309'0,"-22"4"-77"31,-9 11-77-31,-14 18-56 0,-3 16-17 0,8 22-44 16,9 6-22-16,17 5-9 16,14 1-1-16,12-11-1 31,10-4 0-31,18-14-5 15,7-9 2-15,23-20-265 16</inkml:trace>
  <inkml:trace contextRef="#ctx0" brushRef="#br0" timeOffset="165013.2086">7426 15054 529 0,'-8'-16'294'0,"-6"-14"-78"16,-1 10-72-16,-2 15-35 0,-5 10-60 15,0 14-22-15,-6 14-19 16,9 7-5-16,6 6 1 16,7 0-1-16,15-1 1 15,5-8 1-15,12-7 3 16,8-7 2-16,1-19 11 15,-1-6 8-15,-4-15 25 16,-11-5 13-16,-19-5 7 16,-11 2-8-16,-18 3-29 15,-10 6-20-15,-4 14-10 16,1 6-85-16</inkml:trace>
  <inkml:trace contextRef="#ctx0" brushRef="#br0" timeOffset="165310.7293">7727 15075 642 0,'-15'-7'338'0,"-10"-2"-82"16,-8 8-158-16,3 6-33 15,1 15-52-15,4 1-13 16,11 9-10-16,5 1 1 16,15-1 9-16,11-4 7 15,17-7 35-15,7-5 21 0,3-14 56 16,-3-7 29-16,-12-8 9 16,-9-5-11-16,-19-3-51 15,-7 3-34-15,-13 3-44 16,-5 7-11-16,4 7-145 15</inkml:trace>
  <inkml:trace contextRef="#ctx0" brushRef="#br0" timeOffset="165533.2059">7839 15037 658 0,'-7'3'278'0,"-8"3"-139"16,14 6-110-16,6-1-14 16,12 0 9-16,2-3 17 15,8-5 19-15,-8-4 3 16,-3-5-7-16,-4-1-14 16,-9-1-174-16</inkml:trace>
  <inkml:trace contextRef="#ctx0" brushRef="#br0" timeOffset="165725.7681">7925 14735 857 0,'7'-5'425'0,"14"-1"-152"16,2 8-69-16,7 18-97 16,2 16-24-16,2 34-14 15,-3 9 1-15,-12 10-3 16,-12-3-10-16,-30-8-22 15,-13-5-7-15,-11-10-6 16,3-7-2-16,18-25-152 16</inkml:trace>
  <inkml:trace contextRef="#ctx0" brushRef="#br0" timeOffset="166009.9813">8364 15181 968 0,'10'0'399'15,"16"2"-226"-15,20 5-60 0,28 1-25 16,6-1-19-16,-2 0-25 16,-9-1-4-16,-26-3-7 15,-11 1 14-15</inkml:trace>
  <inkml:trace contextRef="#ctx0" brushRef="#br0" timeOffset="166737.3461">9471 14849 561 0,'-7'0'277'0,"-14"0"-72"16,-5 0-72-16,-12 1-56 15,-1 1-19-15,0 2-38 16,0-3-7-16,6 1-7 16,3-1-2-16,9-1-14 15,5 3-9-15,10 1-5 16,3 2-3-16,3 8 7 16,-1 0 8-16,0 11 16 15,-2 3 10-15,-1-2 15 16,1 1 3-16,5-8-5 15,2-5-5-15,15-4-3 16,8-1 0-16,13-8 3 0,4-1 4 16,11 8 4-16,2-1 6 15,-1 15 2-15,-7 4-4 16,-22 4 2-16,-19 4 8 16,-31-3 32-16,-12 5 8 15,-16-9-6-15,-5-4-8 16,2-11-34-16,-4-10-8 15,3-10-8-15,6-5-9 0,14-6-71 16,9-2-36-16,22 3-116 16,7 0-93-16</inkml:trace>
  <inkml:trace contextRef="#ctx0" brushRef="#br0" timeOffset="167712.598">10046 14993 372 0,'-2'-1'266'0,"-5"-4"14"15,-14 6-100-15,-10-1-34 16,-15 5-18-16,-2 1-10 15,3 5-50-15,7-1-18 16,18 3-35-16,5 1-9 0,20 0-2 16,10 5-1-16,11-1 2 15,14 4 2-15,0 3 2 16,-6 1 1-16,-12 0 3 16,-17-4 5-16,-22-4 9 15,-9-4 2-15,-9-3 0 16,-6-7-3-16,9-4-69 15,10 0-117-15</inkml:trace>
  <inkml:trace contextRef="#ctx0" brushRef="#br0" timeOffset="167883.4141">10129 15068 1061 0,'-3'2'437'0,"-2"6"-235"15,-3 12-125 1,-1 9-18-16,0 5-14 0,1 6-9 0,3-1-15 16,4 0-4-16,3-7-90 15,1-8-142-15</inkml:trace>
  <inkml:trace contextRef="#ctx0" brushRef="#br0" timeOffset="168024.5925">10121 14772 982 0,'2'-1'383'0,"-2"-3"-274"15,0 8-88-15,0-4-98 16,0 10-203-16</inkml:trace>
  <inkml:trace contextRef="#ctx0" brushRef="#br0" timeOffset="168268.1921">10278 15119 845 0,'2'9'397'0,"5"14"-144"0,-4 1-49 16,-1 3-77-16,-2-1-25 15,-1-2-49 1,-3-2-14-16,0-11-14 0,-3-2 2 16,9-13-5-16,7-7-3 15,16-10-10-15,6-6-5 16,7 0-6-16,0 4 1 0,-6 7 2 15,0 9 5 1,-13 12 7-16,-4 8 6 0,-12 14 13 16,-4 3 1-16,-4 0-2 31,-1 2-3-31,0-4-357 16</inkml:trace>
  <inkml:trace contextRef="#ctx0" brushRef="#br0" timeOffset="168732.0559">11013 14691 770 0,'-22'9'332'0,"-33"14"-145"15,-5 19-71-15,5 33-35 16,10 9-16-16,22 14-38 15,14-8-10-15,17-16-4 0,5-9-1 16,27-16-3-16,8-12-5 16,16-19-67-16,7-9-341 15</inkml:trace>
  <inkml:trace contextRef="#ctx0" brushRef="#br0" timeOffset="169014.1843">11033 15127 755 0,'-8'-29'325'0,"-6"-32"-125"16,16 6-69-16,24 14-33 15,10 9 15-15,15 24-29 16,0 8-2-16,-8 16-16 16,-10 7-19-16,-19 9-15 15,-11 4 1-15,-22-1 2 16,-8 3 1-16,-22-4-8 15,-3 0-4-15,10-4-11 16,6-5-6-16,30-7-14 16,18-4-11-16,27-6-15 15,7-4 3-15,16-2-139 16,-3-4-88-16</inkml:trace>
  <inkml:trace contextRef="#ctx0" brushRef="#br0" timeOffset="169254.4191">11673 15052 909 0,'-10'-7'417'16,"-14"-8"-197"-16,-8 2-46 15,-3 5-86-15,-2 5-34 0,-4 12-37 16,5 7-8 0,6 16-7-16,7 4-1 0,16 2 0 15,8-1 1-15,22-5 4 16,11-5 4-16,11-12 12 15,3-7 9-15,-7-12 10 16,-7-5 0-16,-16-8-6 16,-5-3-1-16,-13-3-146 15,0 0-194-15</inkml:trace>
  <inkml:trace contextRef="#ctx0" brushRef="#br0" timeOffset="169408.2543">11702 14963 762 0,'0'-5'450'0,"-5"-6"-47"16,2 10-229-16,-3 2-50 15,0 7-76-15,4 5-26 16,0-1-12-16,4 3 0 16,2-3-116-16</inkml:trace>
  <inkml:trace contextRef="#ctx0" brushRef="#br0" timeOffset="169597.4906">11844 14736 971 0,'6'0'454'16,"5"1"-153"-16,5 20-207 16,5 16-19-16,4 30 2 15,1 8 2-15,-14 9-7 16,-9-1-11-16,-28-9-30 15,-15-4-8-15,-13-9 34 16,7-3-108-16</inkml:trace>
  <inkml:trace contextRef="#ctx0" brushRef="#br0" timeOffset="170214.2676">10048 15466 710 0,'-5'1'256'0,"0"3"-207"16,7 1-26-1,23 2-1-15,19-4 6 16,42-1 24-16,29-1 14 0,62-1 42 16,35 4 24-16,57 3 1 15,19 4-15-15,-3-2-47 16,-27-2-29 0,-66-7-22-16,-36 0 7 15,-57-2 6-15,-21 3 0 0,-28 7-7 16,-14 3-9-16,-20-1-84 15,-10-2-63-15</inkml:trace>
  <inkml:trace contextRef="#ctx0" brushRef="#br0" timeOffset="171929.8368">8620 15872 796 0,'-20'-7'372'16,"-31"-5"-159"-16,-2 12-63 16,1 22-76-16,5 11-32 15,16 20-36-15,7 7-4 0,18 2-2 16,8-3 1-16,24-8 4 15,16-12 0-15,21-18 3 16,9-13 9 0,-2-19 81-16,-11-9 25 0,-21-12 30 15,-16-6 1-15,-28-10-70 32,-11 0-22-32,-22-4-32 0,-2 4-13 15,8 15-17-15,5 12-1 0,15 22-229 16</inkml:trace>
  <inkml:trace contextRef="#ctx0" brushRef="#br0" timeOffset="172099.8439">8769 16220 1200 0,'0'-1'500'0,"1"1"-314"0,-3-2-62 15,2 2-77-15,0 0-2 16</inkml:trace>
  <inkml:trace contextRef="#ctx0" brushRef="#br0" timeOffset="172573.9693">8942 15908 633 0,'0'-6'349'0,"3"-8"-19"15,9-1-161-15,16 5-59 16,3 1-13-16,14 8-34 15,1 5-17-15,-2 11-26 0,-4 3-6 16,-22 3-3 0,-7-1 1-16,-19 2 1 0,-11-2 0 15,-4-2-1-15,1-1-4 16,12-7-5-16,10-2-2 16,20 1-3-1,10 0 0-15,9 2-2 0,3 3 2 16,2 8-1-16,-10 2 1 15,-12 8 3-15,-13 2 2 0,-22-2 35 16,-9-1 28-16,-20-6 53 31,-13-7 13-31,-5-15-12 0,-2-4-23 0,16-8-49 16,13-1-15-16,15 4-21 16,9 1-4-16,4 3-7 15,3 0-2-15,2 2-98 16,0 0 309-16</inkml:trace>
  <inkml:trace contextRef="#ctx0" brushRef="#br0" timeOffset="177349.3204">12728 15631 297 0,'-6'-12'214'0,"-5"-11"33"15,3-2-58-15,8 3-38 16,2 1-15-16,9-1-18 15,3 1-7-15,7-2-22 16,6 0-12-16,5 9-20 16,1 2-2-16,-3 17-12 15,-2 12 1-15,-6 10 1 16,1 7-4-16,1-1-3 16,3-7-6-16,7-10-13 15,2-6-2-15,-4-17 1 16,-4-3 1-16,-19-17-59 15,-9-6-34-15,-16-10-54 16,-7 3-37-16,-7 7-54 16,1 12-52-16</inkml:trace>
  <inkml:trace contextRef="#ctx0" brushRef="#br0" timeOffset="177538.024">12795 15785 807 0,'8'0'391'16,"8"-1"-124"-16,22-3-103 15,15 2-4-15,20-1-36 16,3 3-37-16,-13 4-38 16,-7 0-10-16,-16 0-506 15</inkml:trace>
  <inkml:trace contextRef="#ctx0" brushRef="#br0" timeOffset="177961.9123">13551 15550 583 0,'9'-12'369'15,"9"-3"-45"-15,4-16-101 16,-2-6-41-16,3-9-45 15,-3-4-15-15,-6-5-26 16,0 5-13-16,-14 9-28 16,0 9-22-16,-3 20-29 15,-4 9-10-15,2 25-12 16,-5 11 5-16,2 31 13 16,0 12 2-16,8 9 3 15,5 3 0-15,6-13 2 16,6-12-1-16,2-17-104 15,1-12-108-15</inkml:trace>
  <inkml:trace contextRef="#ctx0" brushRef="#br0" timeOffset="178296.1445">13831 15252 955 0,'1'-1'389'0,"14"1"-221"31,11 5-56-31,22 4-47 0,12 3-2 16,4-4-21-16,-7-5-6 0,-15-6-5 31,-13-6 0-31,-17-4-2 16,-3 0 1-16,-9 0-5 15,0 7-7-15,-8 6-11 16,-2 8-2-16,-4 19-5 16,-1 12 3-16,5 20 1 15,1 5-1-15,9 6 1 16,-3-5-1-16,8-10 1 0,5-9-1 16,-1-17-4-16,4-5-20 15,-11-18-79-15,2-6-69 16</inkml:trace>
  <inkml:trace contextRef="#ctx0" brushRef="#br0" timeOffset="178456.7541">13912 15497 709 0,'0'6'360'16,"5"1"-104"-16,17 2-59 16,11-1-6-16,22-4-37 15,5 3-37-15,2-2-54 16,-3-3-18-16,-8 2-88 15,-4-3-94-15</inkml:trace>
  <inkml:trace contextRef="#ctx0" brushRef="#br0" timeOffset="179094.7589">14621 15181 657 0,'0'0'280'0,"5"-1"-150"15,4 2-34-15,2 13-15 16,1 4 5-16,-3 10 15 15,-2 5 2-15,-6-2-16 16,-1 1-8-16,-7-13-26 16,3-5-10-16,3-15-1 15,2-9-4-15,8-16-6 0,6-6-8 16,9-4-21-16,1 2-3 16,1 8-5-1,-4 9-4-15,-6 16 2 0,-1 5 7 16,-6 15 9-16,-4 5 8 15,-5 5 4-15,-4 2-4 16,2 0-7-16,0-6-3 16,4-7-5-16,5-8-1 0,3-14 3 15,6-6 1-15,4-12 6 16,-2-5 1-16,2-2-5 16,0 1-2-16,-5 10-2 15,-3 6-2-15,-3 12 4 16,-2 6 4-16,0 11-1 15,-2 3 1-15,-2 3 0 16,1 0-35-16,-4 0-280 16</inkml:trace>
  <inkml:trace contextRef="#ctx0" brushRef="#br0" timeOffset="179316.7423">14616 15550 810 0,'-5'0'451'0,"-6"-2"-63"16,22 4-215-16,2-2-28 15,30-1-48-15,17 0-14 16,25-1-29-16,15 2-9 16,-6-1-20-16,-4 5-13 15,-15-4-106-15,-11-1-82 16,-12 2-260-16</inkml:trace>
  <inkml:trace contextRef="#ctx0" brushRef="#br0" timeOffset="179693.8898">14870 15853 897 0,'-25'-2'424'0,"-19"1"-180"15,5 6-109-15,5 6-36 16,16 5-55-16,7 5-20 15,19 2-18-15,12 4-3 16,23 6 7-16,7-1 3 16,5 4 3-16,-12-3 2 0,-23-3 11 15,-19-2 11-15,-32-3 16 16,-14-4 3-16,-15-5-10 16,-3-8-9-16,10-14-14 15,12-8-42 1,17-12-187-16,15-4-183 0</inkml:trace>
  <inkml:trace contextRef="#ctx0" brushRef="#br0" timeOffset="179992.2308">15078 15824 1005 0,'-2'-9'467'0,"4"-7"-206"0,4 4-109 16,14 8-94-16,1 4-33 16,9 4-22-16,2 7 1 15,-3 3 6-15,-5 2 5 0,-16 7 19 16,-15 1 9-16,-16 6 9 16,-4 0-2-16,-1 0-10 15,4-4-5-15,14-4-3 16,9-6 13-16,19-10 3 15,9 1 0-15,18-9-10 16,4 0-16-16,-1 3-26 31,-8-1 407-31</inkml:trace>
  <inkml:trace contextRef="#ctx0" brushRef="#br0" timeOffset="182184.8708">1685 17597 949 0,'4'-5'420'15,"2"-6"-195"-15,11-20-93 16,6-8-12-16,11-23-37 16,6-12-29-16,6-15-23 31,-2-7-5-31,-4 1-6 0,-5-1-3 0,-10 23-6 15,-7 17 0 1,-18 26-6-16,-3 21-3 16,-8 33-3-16,4 16-3 15,10 32 2-15,4 12 3 16,13 13 4-16,0 2 0 16,4-1-1-16,1-6 2 15,4-26 1-15,0-14-3 0,-7-23-36 16,-4-12-78-16</inkml:trace>
  <inkml:trace contextRef="#ctx0" brushRef="#br0" timeOffset="182342.3627">1860 17320 695 0,'13'-5'295'16,"7"-4"-152"-16,21 16-97 15,6 9-10-15,-1 10-12 16,1 3-86-16</inkml:trace>
  <inkml:trace contextRef="#ctx0" brushRef="#br0" timeOffset="182467.7505">1671 17284 1041 0,'-7'-6'412'0,"-10"-9"-256"15,15 15-155-15,8 5-17 16,15 5-15-16,14 6-65 0</inkml:trace>
  <inkml:trace contextRef="#ctx0" brushRef="#br0" timeOffset="182735.6904">2305 17438 987 0,'15'8'418'16,"11"4"-209"-16,10 4-95 15,6-1-3-15,1-6-25 16,-2-6-20-16,-7-12-22 16,-7-4-4-16,-9-13-6 15,-5-5-2-15,-13-10 1 16,-5-2-4-16,-13 5-12 16,-3 11-15-16,-2 23-12 15,0 6-5-15,-1 23 3 0,5 10 8 16,3 16 4-1,7 5 0-15,6 4 2 0,0-3 1 16,8-5-1-16,2-2-1 16,12-5-5-16,2-3-65 15</inkml:trace>
  <inkml:trace contextRef="#ctx0" brushRef="#br0" timeOffset="183017.933">3075 17350 1210 0,'-2'8'476'0,"-9"18"-326"15,-4 6-40-15,-18 12 4 16,-12 3-41-16,-10-7-30 16,-3-7-15-16,11-21-34 15,6-14-35-15,13-17-38 16,6-4-11-16,16-8 4 15,7 2 31-15,16 7 70 16,8 2 34-16,11 17 47 16,6 10 11-16,9 11-11 15,-2 13-17-15,-4 6-29 16,-6-1-10-16,-10 3-22 0</inkml:trace>
  <inkml:trace contextRef="#ctx0" brushRef="#br0" timeOffset="183616.8261">4945 17171 622 0,'-5'7'293'0,"-13"12"-106"16,-9 10-10-16,-20 15-26 15,-8 3-30-15,-6-3-41 16,-3-7-11-16,9-22-7 16,9-15-9-16,10-17-15 15,6-14-7-15,11-4-16 16,5-1-5-16,13 4-4 16,6 7 6-16,9 6 11 15,6 5 3-15,10 18 5 16,5 6-5-16,12 18 0 15,-1 5 0-15,0 6-2 16,-2 4-2 0,-6-4 60-16,0-5-189 0</inkml:trace>
  <inkml:trace contextRef="#ctx0" brushRef="#br0" timeOffset="183990.7437">5068 17393 869 0,'-7'13'360'0,"-2"8"-192"0,9 10-118 16,5-2-4-16,16-4-18 16,4 0-8-16,10-11-1 15,-1-7 2-15,-4-11 22 16,-5-10 26-16,-8-12 27 15,-7 0 9-15,-7-4-4 16,-3 0-21-16,-2 9-27 16,0 6-16-16,2 17-28 15,0 15-8-15,6 18-6 16,2 10 1-16,-1 10 2 16,-4 1 0-16,-11 3 4 15,-8-3 2-15,-18-4 29 16,-7-8 5-16,-10-20 11 15,-1-13 3-15,6-25-27 16,3-10-13-16,4-19-82 0,4-7-73 16</inkml:trace>
  <inkml:trace contextRef="#ctx0" brushRef="#br0" timeOffset="184425.6769">4529 16964 853 0,'-11'-5'381'16,"0"-3"-151"-16,9 3-126 15,11 3-15-15,22-3-20 16,10 2-20 0,34 0-10-16,14 2 1 15,6 7-12-15,-8-1-6 0,-16 1-8 0,-14 1-5 16,-19-7-8-16,-9 0-23 31,-18-8-77-31,-11-7-19 0,-11-10 1 16,-4-4 23-16,2 3 91 15,3 5 33-15,10 13 21 16,5 8 6-16,10 14 5 16,2 9-3-16,6 14 15 15,-2 5 10-15,-12-3 10 16,-7-1-1-16,-12-9-24 16,-4-1-13-16,-3-12-69 15,4-2-235-15</inkml:trace>
  <inkml:trace contextRef="#ctx0" brushRef="#br0" timeOffset="184781.943">5723 17307 1229 0,'6'0'468'0,"17"1"-303"16,14 2-64-16,18-3-23 15,7 0-13-15,6-3-42 16,-4 0-11-16,-6-2-90 16,-4 3-124-16</inkml:trace>
  <inkml:trace contextRef="#ctx0" brushRef="#br0" timeOffset="184954.562">5770 17459 1060 0,'19'0'459'0,"15"3"-239"0,18-4-47 15,11 1 8 1,9 1-44-16,-4 2-33 0,-2 7-58 15,-11-3-2-15</inkml:trace>
  <inkml:trace contextRef="#ctx0" brushRef="#br0" timeOffset="186619.1222">7061 16664 570 0,'-21'0'301'16,"-27"5"-45"-16,-5 14-77 15,-19 28-56-15,-2 25-11 16,4 34-39-16,7 18-24 15,38 25-28-15,17 2-6 16,29-11-5-16,17-9-1 0,19-38-9 16,10-23-8-16,15-41-140 15</inkml:trace>
  <inkml:trace contextRef="#ctx0" brushRef="#br0" timeOffset="187183.5465">7059 17362 886 0,'0'7'373'16,"2"5"-209"-1,12-7-46-15,8-7 2 0,18-19-23 16,6-10-22-16,6-15-22 15,-3-2 3-15,-14 0 1 0,-6 7 2 16,-17 9 5-16,-1 13 12 16,-7 16-17-16,-8 6-7 15,-6 29-16-15,-2 8-23 16,-2 20-6-16,4 11 0 16,8 5-2-16,2-7-1 15,10-12-161 1,9-13-177-16</inkml:trace>
  <inkml:trace contextRef="#ctx0" brushRef="#br0" timeOffset="187469.1824">7552 17104 1214 0,'9'0'438'0,"13"-1"-357"15,11 2-20-15,13-2-8 16,7-3-13-16,4 0-16 16,-6-5-2-16,-13-3 2 15,-15-1 2-15,-20-3 5 16,-1 9-5-16,-11 14-4 0,-1 8-2 16,-5 24-3-16,-8 7 2 15,4 17-1 1,1 7-3-16,12-1-6 0,3-3-2 15,3-15-3-15,5-13-3 16,0-18-79-16,1-8-68 16</inkml:trace>
  <inkml:trace contextRef="#ctx0" brushRef="#br0" timeOffset="187615.5611">7618 17389 1156 0,'21'0'465'0,"31"2"-300"16,7-1-26-16,-3 0-43 16,1 4-30-16,-16-4-577 15</inkml:trace>
  <inkml:trace contextRef="#ctx0" brushRef="#br0" timeOffset="188237.8891">8329 17011 1017 0,'5'8'352'0,"-2"9"-294"15,2 12-57-15,1 9 18 16,-3-1 0-16,1-2-4 16,-3-5 0-16,-1-13-4 15,1-7 3-15,4-19 3 16,5-11 0-16,7-13 0 0,-1-4-4 16,3-2-5-16,0 2 5 15,2 14 41-15,2 5 5 16,-3 17 16-16,1 9 1 15,-7 13-35-15,-4 3-3 16,-10 2-14-16,0 2-7 16,-7-6-5-16,2-1-1 0,6-7-9 15,2-12-2 1,10-10-4-16,2-10-1 0,5-9 3 16,1-2 2-16,4 3 1 15,-3 2 2-15,-5 10 2 16,-1 9 1-16,-5 11 1 15,1 8 0-15,-3 16-1 16,0 3-1-16,-3 6-3 16,1 2-44-16</inkml:trace>
  <inkml:trace contextRef="#ctx0" brushRef="#br0" timeOffset="188427.6487">8278 17367 1081 0,'17'0'404'15,"27"-5"-280"-15,15 1-17 0,32-1 14 16,10-1-15-16,5 7-45 16,-2 7-19-16,-22 2-43 15,-12 2-141 1</inkml:trace>
  <inkml:trace contextRef="#ctx0" brushRef="#br0" timeOffset="188728.3249">8304 17656 1176 0,'-3'6'434'0,"-4"11"-331"15,5 5-52-15,14 9-10 16,8 6-8-16,4 5-10 0,4-1-3 16,-15-2 3-16,-8-2 4 15,-10-10 11-15,-10-4 2 16,-10-16 1-1,-5-7-9-15,-3-15-84 0,1-11-104 16</inkml:trace>
  <inkml:trace contextRef="#ctx0" brushRef="#br0" timeOffset="189009.4608">8680 17543 1141 0,'5'-2'527'0,"0"-5"-248"0,8 6-154 0,7 3-36 16,5 6-66-1,4 3-9-15,-10 1-11 16,-8 1 1-16,-18 3-2 16,-6 1 0-16,-8 2 1 15,0-3 0-15,12-6-2 16,4 1-1-1,15-4 1-15,5 0 2 0,2-3 4 16,3 2 3 0,1 0 6-16,-1-2 2 0,-1-3 0 15,-5-1 13-15,1-8-601 16</inkml:trace>
  <inkml:trace contextRef="#ctx0" brushRef="#br0" timeOffset="189453.7263">9056 16785 930 0,'13'-3'439'0,"25"4"-148"16,11 19-80-16,13 45-69 15,-1 20 0-15,-10 41-25 16,-4 15-28-16,-32 9-31 16,-15-7-10-16,-23-14-12 0,-17-16-5 15,-2-29-9-15,0-13-5 16,1-33-92-16,0-19-84 15</inkml:trace>
  <inkml:trace contextRef="#ctx0" brushRef="#br0" timeOffset="189786.0539">9947 17139 997 0,'-2'-3'579'0,"-6"-7"-26"0,3 5-324 15,2 4-141-15,3 1-44 16,0 0 16-16,0 0-189 16</inkml:trace>
  <inkml:trace contextRef="#ctx0" brushRef="#br0" timeOffset="190084.0371">9927 17308 761 0,'0'10'333'15,"-3"20"-125"-15,0 13-86 16,5 19 15-16,0 6-6 16,2 16-25-16,2 10-5 15,-5 3-23-15,-5-5-3 16,-10-22 17-16,-4-14-12 16,-6-32 0-16,-2-16-3 0,7-30-27 15,-2-20-19-15,14-23-46 16,4-7-41-16,6-3-107 15,13 0-102-15</inkml:trace>
  <inkml:trace contextRef="#ctx0" brushRef="#br0" timeOffset="190532.8509">9705 16789 933 0,'2'-1'387'16,"8"1"-180"-16,10 6-108 0,16 4-43 15,17 1 15-15,27-3 0 16,11-1-10-16,14-2-11 16,-16-1-8-16,-28-4-22 15,-15 0-3 1,-31-9-1-16,-7-5-10 0,-9-4-9 16,-7-6-2-16,0 0-4 15,1-2 3-15,2 7-1 16,3 4 1-16,6 15 0 0,6 6 5 15,6 12 9 1,4 9 5-16,-7 12 20 16,-4 8 40-16,-10 10 66 15,-10-2 16-15,-14-8 0 16,2-7-37-16,-4-19-63 16,2-2-4-16</inkml:trace>
  <inkml:trace contextRef="#ctx0" brushRef="#br0" timeOffset="210253.3193">10950 17212 1156 0,'0'-3'479'0,"-1"-1"-290"16,-1 7-69-16,1-3-47 16,-4 11-23-16,-24 58-16 15,13-22-1-15,-1 0-8 16,8-1-7-16,12-13-13 15,10-8-2-15,24-12-5 16,4-2-3-16,13-11-3 16,3-7 0-16,-6-8-100 15,-9-9-50-15,-15-7-90 0,-9-4-8 16,-6-4 109-16,-7 0 74 16,-6 6 154-1,0 7 41-15,-9 12 33 16,4 13-13-16,0 13-45 15,-2 11-24-15,8 17-37 0,-1 2-4 16,8 9-15-16,4-3-7 16,0-4-4-1,1-6 16-15,-6-11-238 16</inkml:trace>
  <inkml:trace contextRef="#ctx0" brushRef="#br0" timeOffset="210623.3019">11154 16998 1016 0,'-33'-6'442'15,"-28"-8"-222"-15,-12 17-102 16,-1 4-29-16,3 19-36 0,1 9-20 16,2 22-26-1,0 12-3-15,13 24-7 16,20 10-3-16,35 3-4 15,18 1 0-15,35-9-1 16,7-4-2-16,17-10-4 16,7-17 1-16,21-40 8 0,9-30 7 0,5-53 17 15,-6-20 11 1,-21-26 79 0,-12-5 44-16,-25-8 60 15,-18 8 22-15,-38 10-39 0,-19 16-38 16,-34 30-60-16,-10 7-30 15,-7 20-42-15,2 6-12 16,7 4-15 0,4 7-51-16,11-2-160 15,6 1-43-15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0-16T07:35:14.543"/>
    </inkml:context>
    <inkml:brush xml:id="br0">
      <inkml:brushProperty name="width" value="0.05292" units="cm"/>
      <inkml:brushProperty name="height" value="0.05292" units="cm"/>
    </inkml:brush>
  </inkml:definitions>
  <inkml:trace contextRef="#ctx0" brushRef="#br0">1824 5558 868 0,'0'5'371'0,"-7"0"-195"15,22 7-111-15,26-8-12 0,34 1-7 16,25-5 6-16,30-10-6 16,5 1-10-16,-9-5-13 15,-11 6-6 1,-32 0 2-16,-21 8-80 0,-36 3-372 16</inkml:trace>
  <inkml:trace contextRef="#ctx0" brushRef="#br0" timeOffset="176.7834">2304 5670 730 0,'1'23'332'0,"1"33"-140"0,1 9-28 16,-2 3-32-16,2-1-24 16,-3-11-42-16,2-6-19 15,1-9-25-15,-1-6-14 16</inkml:trace>
  <inkml:trace contextRef="#ctx0" brushRef="#br0" timeOffset="539.5118">2805 5851 859 0,'-9'-7'420'0,"-16"-6"-150"0,-2 7-69 16,-4 16-92-16,-1 6-32 15,6 9-47-15,9 2-15 16,12-2-18-16,7-2-5 16,16-4 0-16,4-4 3 0,9-6 3 15,-1-5 1-15,-7-6-2 16,-7 0 1-16,-10-2 3 15,-7 1 0-15,-14 3 1 16,-2 1-2-16,-10 1-6 16,1 8-7-16,11-1-8 0,7 6 0 0,11 2 3 15,11 3 10 1,8 2 8-16,3-3 2 0,4-4 2 31,-1-5-1-31,-1-6-20 16,2-4-148-16</inkml:trace>
  <inkml:trace contextRef="#ctx0" brushRef="#br0" timeOffset="887.4503">2855 5763 919 0,'6'-21'423'0,"22"-13"-185"0,8 5-50 15,2 11-60-15,7 12-31 16,-9 14-36-16,-5 6-9 16,-2 20 0-16,-4 11 2 15,-3 15-1-15,-5 6-7 16,0-4-20-16,-2-9-8 16,1-14-6-16,2-12-4 15,-3-14-2-15,0-9 0 0,-2-13-6 16,-3-8-1-16,-5-14 0 15,-5-6-1-15,-9 0-1 16,-9 8-3-16,-12 21-12 16,-8 16-2-16,-11 23 5 15,-1 6 4-15,13 3 8 16,12-5 1-16,13-7-119 16,11-6-105-16</inkml:trace>
  <inkml:trace contextRef="#ctx0" brushRef="#br0" timeOffset="1093.0898">3532 5791 1057 0,'0'11'511'16,"-6"9"-154"-16,0 19-199 15,-4 6-40-15,9 4-43 16,1-3-23-16,5-14-18 16,7-6-115-16</inkml:trace>
  <inkml:trace contextRef="#ctx0" brushRef="#br0" timeOffset="1500.825">3745 5859 808 0,'1'9'397'16,"8"16"-120"-16,-2 5-54 15,0 11-61-15,-1-1-30 16,-11-5-56-16,-2-1-21 15,-1-12-28-15,4-4-7 16,4-17-20-16,0-6-25 16,7-16-45-1,4-6-17-15,11-8 1 0,8-3 20 0,3-1 40 16,0 4 14-16,-9 10 12 16,-9 4 14-16,-13 21 34 15,-10 9 15-15,-13 16 21 16,-3 5 1-16,0 3-23 15,7-2-14-15,14-8-22 16,6-2-10-16,14-5-7 16,7-1-2-16,7 1-2 15,5-2 2-15,8 1-147 16,-5-1-147-16</inkml:trace>
  <inkml:trace contextRef="#ctx0" brushRef="#br0" timeOffset="1801.4665">4491 5941 626 0,'-1'-1'351'15,"-2"-1"-58"-15,1 5-51 16,1-3-41-16,-1 3-21 16,-7 20-26-16,-53 29-20 15,16-35-51-15,-5 0-26 16,3-8-34-1,4-3-7-15,8-6-11 0,6-4-8 16,12-5-24-16,5-4-14 16,12 4-19-16,5 4 5 15,9 1 16 1,7 4 13-16,7 6 23 0,-2-1 5 0,6 10 9 16,1 0 2-1,-1-1-2-15,2 5-1 16,-9-4-53-16,-7-4-151 15</inkml:trace>
  <inkml:trace contextRef="#ctx0" brushRef="#br0" timeOffset="1944.3125">4237 5557 1250 0,'-1'-7'592'15,"-2"-6"-250"1,1 7-97-16,4 10-150 15,-5 4-38-15,16 10-53 0,4 7-49 0</inkml:trace>
  <inkml:trace contextRef="#ctx0" brushRef="#br0" timeOffset="2135.2945">4850 6081 1059 0,'5'11'509'16,"3"15"-194"-16,-2 8-40 15,-5 6-96-15,-4 2-32 16,-11-4-59-16,-4-6 35 16</inkml:trace>
  <inkml:trace contextRef="#ctx0" brushRef="#br0" timeOffset="3075.7497">3675 7949 748 0,'8'-5'362'0,"4"-11"-137"0,3-3-43 15,-6-7-42-15,-4-3-7 16,-10-2-8-16,-7 1 10 0,-16 7-19 16,-5 5-27-16,-11 20-34 15,-7 11-27-15,0 23-28 16,2 10-3 0,14 11-7-16,17 6 2 15,24-5 0-15,13-7 1 16,13-17 7-16,9-10 2 15,4-17 4-15,0-8-2 0,1-11 1 0,-6-10-1 16,-6-7 1 0,-10-3 3-16,-10-6 1 15,-6 2-1-15,-7 11-2 16,-1 5-1-16,0 23-4 16,0 6 0-16,-1 16 2 15,1 6 1-15,8-1-1 16,5-1 0-16,7-9-3 15,4-6 0-15,0-11-127 0,-5-2-106 16</inkml:trace>
  <inkml:trace contextRef="#ctx0" brushRef="#br0" timeOffset="3441.8549">3304 7544 1174 0,'5'-3'456'0,"5"-3"-283"0,35 11-143 16,12 3-14-16,24 6 5 16,10-1-2-1,3-6 1-15,5-3-2 0,-12-5-7 0,-15-3 12 16,-21-4-146-1,-19-2-56-15,-18-7-47 16,-8-3-12-16,-16-5 167 16,-2-1 89-16,-3 4 97 15,2 4 8-15,12 14-18 16,2 7-29-16,8 13-29 16,-1 3 4-16,3 10 19 15,0 1 3-15,-6 4-2 16,2-1-8-16,-8-4-21 15,-2-3-9-15,-1-11-147 16</inkml:trace>
  <inkml:trace contextRef="#ctx0" brushRef="#br0" timeOffset="3689.4211">4485 7808 1276 0,'3'-1'487'0,"12"0"-339"16,6 0-66-16,20 1-35 15,6 0-7-15,5 0-19 16,2 1-12-16,-9 0-56 15,-7 3-132-15</inkml:trace>
  <inkml:trace contextRef="#ctx0" brushRef="#br0" timeOffset="3877.48">4468 7971 1019 0,'0'5'452'15,"7"10"-183"-15,10 1-69 0,12-7-44 16,17 5-6 0,14-6-35-1,2-6-30-15,0 2-35 0,-8-4-18 16,-11-5 364-16</inkml:trace>
  <inkml:trace contextRef="#ctx0" brushRef="#br0" timeOffset="4591.7636">5727 7923 679 0,'-2'-11'375'0,"-7"-14"-60"16,0-2-70-16,-9-5-62 15,-8 4-20-15,-8 5-46 16,-6 6-26-16,-2 17-52 16,-2 6-24-16,12 21-21 15,-5 10-6-15,17 14 1 16,6 3-1-16,17-2 3 15,15-2 1-15,13-16 3 16,10-3 2-16,7-17 3 16,4-10 2-16,1-14-1 15,-2-9 0-15,-11-8 4 16,-9-3 0-16,-12-3 9 0,-9-4 3 16,-12 2-1-16,-6 5 2 15,-7 18 2-15,0 7-2 16,2 16-3-16,5 10-3 15,9 7-8-15,5 3-3 16,12 5-1-16,3-4 0 16,3-2-3-16,-1-6-18 15,1-3-238-15</inkml:trace>
  <inkml:trace contextRef="#ctx0" brushRef="#br0" timeOffset="4880.2967">5995 8104 1158 0,'3'1'478'0,"9"6"-260"16,4 4-64-16,12 10-53 0,3 4-9 16,0 6-38-16,-5-1-17 15,-2 0-12 1,-2 0-78-16,-7-8-227 0</inkml:trace>
  <inkml:trace contextRef="#ctx0" brushRef="#br0" timeOffset="5027.7625">6272 8146 1319 0,'-16'5'573'15,"-23"10"-303"-15,-8 6-77 16,-6 8-108-16,3 8-25 16,9 1-40-16,9-4-14 0</inkml:trace>
  <inkml:trace contextRef="#ctx0" brushRef="#br0" timeOffset="5435.5921">6651 7819 869 0,'-4'9'454'0,"-2"15"-74"0,-3 8-188 0,-2 10-72 15,1 2-21 1,-2-3-34-16,1-2-25 0,7-4-27 16,4-2-5-16,13-6-7 15,7-3-2 1,11-17-5-16,5-6-44 0,2-12-209 15</inkml:trace>
  <inkml:trace contextRef="#ctx0" brushRef="#br0" timeOffset="5599.8512">6622 7716 1090 0,'0'-3'538'0,"-1"-2"-158"16,1 3-268 0,0 1-52-16,0-1-179 15</inkml:trace>
  <inkml:trace contextRef="#ctx0" brushRef="#br0" timeOffset="5965.3753">6365 7392 1050 0,'8'-2'429'0,"6"-3"-233"0,21 5-146 15,11 3-16-15,12 5-7 16,22 2-6-16,12 4-7 15,0 1-4-15,-7-6-2 16,-18-2-11-16,-25-7-128 16,-8-1-34-16,-17-8-24 15,-15-5 11-15,-5-7 135 16,-5-4 55-16,3 4 60 16,5 2 14-16,10 11 3 15,5 8 0-15,4 11-7 16,-3 8 11-16,-5 14 47 15,-9 4-1-15,-11-2-16 16,-6-4-25-16,-3-1-94 0,6-10 58 16</inkml:trace>
  <inkml:trace contextRef="#ctx0" brushRef="#br0" timeOffset="6327.5368">7736 7605 899 0,'-2'-4'492'0,"-5"-2"-129"16,0 12-106-16,-1 26-153 15,-1 14-40-15,4 35-26 0,0 7-3 16,4 3-5-16,-1-8-5 15,2-23 22-15,0-14-120 16,-2-19-256-16</inkml:trace>
  <inkml:trace contextRef="#ctx0" brushRef="#br0" timeOffset="6468.1335">7464 7949 1272 0,'2'-2'490'0,"14"-3"-333"15,16 5-53-15,25 7-38 16,16-1-7-16,14 1-29 16,6-4-9-16,12-5-50 15</inkml:trace>
  <inkml:trace contextRef="#ctx0" brushRef="#br0" timeOffset="7029.6214">8710 7982 673 0,'4'-13'402'0,"3"-16"-41"16,-5-5-71-16,-10-11-100 16,-7 3-39-16,-16-2-50 15,-8 6-22-15,-10 22-38 16,-3 8-18-16,3 22-28 15,5 13-6 1,10 24-1-16,16 11 0 16,17 7 3-16,5-4 2 15,21-13 5-15,5-15 1 0,15-14 2 16,5-13 2-16,10-13 1 16,-3-9-1-16,-9-13 4 15,-2 1 0-15,-17-9 4 0,-9-1 3 16,-13-1-2-1,-10-2 0-15,1 13-6 0,1 9-3 16,-5 16-4 0,3 11-3-16,-1 14 2 0,0 6 1 0,5 4 1 31,6 3 0-31,1-6-2 16,6-2-2-16,2-7-118 0,2-4-124 0</inkml:trace>
  <inkml:trace contextRef="#ctx0" brushRef="#br0" timeOffset="7407.6876">9033 8090 1085 0,'-1'-4'524'16,"-5"-2"-227"-16,5 8-91 15,1 7-119-15,1 5-46 0,11 5-24 16,0 0-1-16,9-4-2 16,1-3 0-16,0-9-2 15,-1-4-1-15,-6-10 6 16,-3 1-1-16,-5 2 3 16,-2 0-2-16,-3 5-17 15,-2 3-3-15,0 11-8 16,0 9-2-16,0 22 8 15,-1 9 1-15,-4 19 2 16,-2 5 0-16,-20-6 3 16,6-2 1-16,-16-19 8 15,-5-8 5-15,6-18 14 0,-14-14 8 16,18-19 7-16,1-12-4 16,12-16-25-16,8-8-40 15,13-14-116 1</inkml:trace>
  <inkml:trace contextRef="#ctx0" brushRef="#br0" timeOffset="7732.6712">9751 7687 734 0,'3'-4'476'15,"-5"-8"-2"-15,2 3-200 16,-3 7-179-16,0 2-54 16,4 3-89-16,-1-3-119 15</inkml:trace>
  <inkml:trace contextRef="#ctx0" brushRef="#br0" timeOffset="8125.4555">9763 7935 1376 0,'-5'8'523'16,"1"21"-379"-16,2 8-68 16,-1 21-44-16,3 7-3 15,-15 15-4-15,-9 9 1 16,-12-3 1-16,-4-6-4 15,6-28-7 1,7-18 2-16,10-26 3 16,2-12 0-16,7-22-11 15,1-13-9-15,5-23-64 0,2-9-29 16,7-8-206 0</inkml:trace>
  <inkml:trace contextRef="#ctx0" brushRef="#br0" timeOffset="8557.3018">9409 7380 983 0,'6'0'379'0,"16"0"-235"16,16-4-39-16,32 1-20 15,13-1 14-15,13-2-24 16,3 3-13-16,-5-5-28 16,-5 0-12-16,-19-3-11 15,-14 0-1-15,-34-1-15 16,-17-1-10-16,-14-4-2 0,-6 0-1 15,3-1 14-15,1 1 4 16,7 7-1-16,4 5-8 16,2 9 4-16,4 5 4 15,6 15 6-15,7 8 12 16,0 16 6 0,-3 4 6-16,-10 2 25 0,-9-7 25 15,-15-14 34-15,-5-12 5 16,-9-10-20-16,-5-8 8 15,2-5-719-15</inkml:trace>
  <inkml:trace contextRef="#ctx0" brushRef="#br0" timeOffset="9619.3108">4380 9530 912 0,'4'2'394'0,"7"1"-206"16,11 1-36-16,17 3-34 15,11 0-25-15,18-2-36 16,-11 4-12 0,11-7-22-16,-5 1-8 0,-17 3-50 15,5-1-79-15</inkml:trace>
  <inkml:trace contextRef="#ctx0" brushRef="#br0" timeOffset="9822.324">4422 9750 891 0,'7'0'440'16,"5"0"-119"-16,18 0-128 15,13 0-21-15,24-2-4 16,5 0-20-16,4 5-58 15,-6 1-12-15,-24 4-42 16,-12-1-8-16,-14 5-89 16</inkml:trace>
  <inkml:trace contextRef="#ctx0" brushRef="#br0" timeOffset="16160.4486">4471 8920 497 0,'0'-3'276'0,"4"-2"-47"16,-6-5-43-16,9 0-56 16,7 0-22-16,6 0-38 15,3 7-7-15,6 4-12 0,-6 6-8 16,-2 7-2-16,-8 1 2 16,-14 9 2-16,-8-1 0 15,-12 1-6-15,3-1-5 16,3-12-9-16,6-3-15 15,14-7-17-15,7-1-6 16,16-1-7-16,6 0 7 16,-2 3 13-16,0 5 0 0,-8 2 6 15,-8 4 2 1,-16 0 6-16,-4 6 3 16,-26 2 2-16,-6 0 1 15,-4-9-55-15,-5-8-57 0</inkml:trace>
  <inkml:trace contextRef="#ctx0" brushRef="#br0" timeOffset="16534.0528">4597 8686 952 0,'-15'-8'418'15,"-15"-3"-220"-15,-6 7-68 16,2 14-81-16,-8 7-27 16,-4 13-26-16,7 11-6 15,6 12 0-15,12 8 2 16,16 6 3-16,7-4 2 16,20-1 1-16,10-3 2 15,15-8 2-15,2-9 1 16,16-13 1-16,2-10-2 0,9-20 3 15,7-11 3-15,-4-27 12 16,-5-10 10 0,-23-15 43-16,-18-6 30 15,-32-10 40-15,-15-5 16 16,-40 5-40-16,-10 6-31 0,-18 33-53 16,0 19-25-16,16 24 16 15,13 16-147-15</inkml:trace>
  <inkml:trace contextRef="#ctx0" brushRef="#br0" timeOffset="17087.5882">4445 10166 653 0,'-3'7'309'0,"2"13"-114"0,-7 4-36 0,2 10-40 16,3 1-22-1,3-4-36-15,8-3-9 16,6-11-17-16,5-3 0 16,6-13-2-16,-8-4-4 15,4-10-6-15,-4-3-5 0,-9-9-1 16,1 2 0 0,-9 3-1-16,-2 4-4 0,-2 14-13 15,1 8-3 1,2 16-2-16,-1 8-1 15,5 10 5 1,4 0 0-16,10-1 16 16,5-9-67-16</inkml:trace>
  <inkml:trace contextRef="#ctx0" brushRef="#br0" timeOffset="17437.1254">4483 10058 666 0,'-16'-6'402'16,"-19"-7"3"-16,-3 12-267 15,-7 2-43-15,0 14-55 16,2 13-16-16,5 18-21 16,6 14-1-16,11 16-1 15,9 0-1-15,14 6 0 16,11-3 0-16,10-9 2 15,11-3 2-15,25-17 4 16,9-9 3-16,22-26 2 16,6-18 2-16,-3-32 3 15,-4-16 2-15,-17-18 32 16,-14-5 31-16,-31-9 64 16,-24-2 25-16,-41 5-4 15,-20 6-29-15,-26 25-61 16,0 12-28-16,11 17-36 0,10 9 16 15,23 4-66 1</inkml:trace>
  <inkml:trace contextRef="#ctx0" brushRef="#br0" timeOffset="17969.8486">5827 9063 906 0,'-25'8'396'16,"-39"25"-208"-16,-11 21-48 0,-1 40-63 0,1 19-26 31,24 24-31-31,16 7-6 0,29 1 0 16,16-10 8-16,28-16 13 15,19-19 2-15,26-41-4 16,13-15-13-16,12-40-98 16,-2-12-134-16</inkml:trace>
  <inkml:trace contextRef="#ctx0" brushRef="#br0" timeOffset="22328.5076">6086 9620 830 0,'-14'0'416'0,"-10"-2"-107"16,4-5-46-16,10-16-91 16,6-5-43-16,11-14-81 15,8-1-22-15,16 4-11 16,9 6-1-16,8 20-7 15,7 13-4-15,-12 25-1 16,-4 15 4-16,-28 9 12 16,-17 7 4-16,-29 9 0 15,-16-1-3-15,-6 0-8 16,3-5-2-16,20-21-8 0,9-10-7 16,16-18-11-16,8-5-2 15,9-5 4-15,7 0 4 16,14 0 7-16,8 0 2 15,2 0-1 1,5-3 3-16,5-6-116 0</inkml:trace>
  <inkml:trace contextRef="#ctx0" brushRef="#br0" timeOffset="22757.1677">6652 9555 713 0,'0'-2'344'16,"-4"-8"-104"0,-4-7-48-16,-10 6-48 0,-6-3-16 15,-8 8-51-15,2 6-21 16,3 5-40-1,6 4-16-15,10 2-21 0,3 6-6 16,6-4-4-16,5 0 3 0,8-3 9 16,4-5 8-16,13-3 11 31,2-6 2-31,2-2 1 16,0 1-3-16,-7 8-3 15,-2 7-1-15,1 10 4 16,1 6 4-16,-7 12 7 0,-2 3 0 15,-16-2 2-15,-6 1 2 16,-20-4 18-16,-6-2 13 0,-11-7 31 16,-5-10 8-16,4-16-11 15,1-3-15 1,13-14-40-16,13-3-47 16</inkml:trace>
  <inkml:trace contextRef="#ctx0" brushRef="#br0" timeOffset="23408.2537">6987 9437 603 0,'5'-8'311'0,"5"-8"-40"16,9 7-127-16,7 2-4 15,8 12 1-15,-6 5-11 16,-13 12-8-16,-2 2-3 16,-12 0-16-16,-1 3-16 0,6-6-36 15,-11-6-15-15,-1-10-17 16,2-3-5-16,-5-15-13 15,12-6-7-15,5-4-16 16,5-3-2-16,7 3 6 16,2 4 5-1,5 5 10-15,-2 8 1 0,-1 9 3 16,-4 5 4-16,-9 12 2 16,-1 2 2-16,-3-1-1 15,-2 1-2-15,-1-10-2 16,-2 1-1-16,0-9 0 15,0-5 1-15,4-5 0 16,0-12 1-16,2-5-3 16,6 1-2-16,-4 3-1 15,0 10 0-15,-1 10 2 16,0 9 4-16,-2 15 5 16,2 1 1-16,-2 8-2 0,-4-3-1 15,3-8-125-15,1 4-279 16</inkml:trace>
  <inkml:trace contextRef="#ctx0" brushRef="#br0" timeOffset="23631.7067">7040 9708 797 0,'3'0'454'15,"5"-1"-24"-15,20 3-248 16,9 2-36-16,24 1-41 16,4-2-23-16,1-3-45 0,-1-1-11 15,-18-6-159-15,-3 3-239 16</inkml:trace>
  <inkml:trace contextRef="#ctx0" brushRef="#br0" timeOffset="23968.4938">7163 10077 941 0,'-11'-2'418'0,"-14"0"-199"16,5 3-55-16,1 9-62 16,8 2-26-16,11 4-36 15,9 2-7 1,14 1-12-16,9 4-4 0,3 0-5 16,-8 0 0-16,-14-2 3 15,-14 1 4-15,-20-2 7 16,-9-4 3-16,-12-6 4 15,-6-10-5-15,3-12-12 0,2-3-11 16,17-2-102 0,15 2-104-16</inkml:trace>
  <inkml:trace contextRef="#ctx0" brushRef="#br0" timeOffset="24260.0442">7333 9884 809 0,'3'-7'439'0,"5"-6"-24"16,7 12-288-16,9 3-31 15,-1 8-25-15,-5 3-16 16,-8 7 6-16,-10-2 4 15,-10 9-2-15,-9-1-4 16,-2-5-25-16,3 0-10 16,9-13-16-16,9-2-1 0,15-4-3 15,8-2 0-15,9 2 2 16,6 2-2-16,1 3 19 16,2-1-59-16</inkml:trace>
  <inkml:trace contextRef="#ctx0" brushRef="#br0" timeOffset="24609.7134">7765 9134 923 0,'16'11'390'15,"22"23"-180"-15,9 19-49 0,5 36-12 16,-3 8-7-16,-19 11-41 15,-23 2-23-15,-29 6-27 16,-15 2-11 0,-11-11-10-16,7-10-6 0,12-38-12 15,6-16-56-15,12-28-395 16</inkml:trace>
  <inkml:trace contextRef="#ctx0" brushRef="#br0" timeOffset="25065.3266">8396 9659 1048 0,'-4'-4'517'16,"-1"-1"-211"-16,2 17-144 16,-5 9-56-16,7 16-57 0,-2 5-10 15,2 8-10-15,2 1-8 16,3-7-12-16,7-5-1 16,4-17 0-16,4-7 0 15,3-7 0-15,-1-4-1 16,-2-1-43-16,-2-1-123 15</inkml:trace>
  <inkml:trace contextRef="#ctx0" brushRef="#br0" timeOffset="25237.7938">8377 9539 1243 0,'0'0'553'16,"-3"-2"-283"-16,3 0-164 16,0 2-52-16,0 0-110 15,0 0 118-15</inkml:trace>
  <inkml:trace contextRef="#ctx0" brushRef="#br0" timeOffset="25592.4661">8172 9209 1103 0,'7'-3'440'0,"18"-1"-290"31,9 2-50-31,14 3-39 0,7 5-10 0,15 0-13 15,3 0-6-15,0 1-14 32,-5-1-6-32,-27-5-61 0,-8-1-56 0,-21-8-104 15,-5-3-27-15,-7-8 52 16,1 3 59 0,1 3 145-16,1 7 63 15,5 7 61 1,-1 4 24-16,1 10 4 0,-1 4-16 0,-3 6-26 15,-9 3-21 1,-5 1-43-16,0-5-14 16,0-6-18-16</inkml:trace>
  <inkml:trace contextRef="#ctx0" brushRef="#br0" timeOffset="26246.3358">9206 9592 1970 0,'0'36'48'0,"0"-5"-18"16,0 37 32-16,5 3-25 15,5-10-21-15,2-9 5 16,4-20-240-16</inkml:trace>
  <inkml:trace contextRef="#ctx0" brushRef="#br0" timeOffset="26416.887">8937 9719 1279 0,'-4'-4'538'0,"4"1"-326"15,8 3-49-15,25 1-46 16,15 1-20-16,25-2-10 16,13 0-10-16,0 0-27 15,1 0-19-15,-16 3-23 16</inkml:trace>
  <inkml:trace contextRef="#ctx0" brushRef="#br0" timeOffset="26834.5897">10111 9133 1111 0,'-33'33'429'16,"-32"56"-293"0,11 17-35-16,27 23-37 15,17 6-10-15,27-7-25 16,15-4-9-16,13-23-5 15,8-17-5-15,6-32-4 16,-2-15-25-16,0-19-154 16</inkml:trace>
  <inkml:trace contextRef="#ctx0" brushRef="#br0" timeOffset="27143.5297">10391 9579 653 0,'-4'-6'396'0,"2"-5"0"0,10-4-220 16,17 1-93-16,7-7-14 16,5-6 0-16,-1-1-1 15,-3-2-5-15,-6 1-4 16,-11-1-6-16,-5 3-5 15,-9 9-9-15,-2 7-9 16,-3 22-19-16,-2 17-3 16,0 23-6-16,4 10 2 15,7 14 1-15,5 1-3 0,4-1 1 16,-1 0-2-16,-5-12-15 16,-2-11-57-16,-3-20-246 15</inkml:trace>
  <inkml:trace contextRef="#ctx0" brushRef="#br0" timeOffset="27612.4217">10782 9581 832 0,'7'4'429'15,"11"2"-70"1,12 2-100-16,23-4-35 0,12 4-32 0,14 2-67 16,-2-3-38-16,-14 2-43 15,-8-2 18-15</inkml:trace>
  <inkml:trace contextRef="#ctx0" brushRef="#br0" timeOffset="31758.1956">10802 9339 799 0,'0'0'335'0,"5"8"-179"0,9 5-49 16,16 9-38 0,8 5 5-16,5-2-6 0,12-2-13 15,1-7-17-15,-5-4-3 16,-4-11-1-16,-18-5 2 16,-9-8 9-16,-10-6 1 0,-10-4-6 15,0 6-7-15,-17 6-14 16,-2 10-2-16,-9 21 4 15,-6 8 3-15,4 14 4 16,3 6 1-16,5 6-4 16,5 6 1-16,12 0-2 15,5 2-2-15,8-15-8 16,12-7-3-16,13-20-4 16</inkml:trace>
  <inkml:trace contextRef="#ctx0" brushRef="#br0" timeOffset="32438.3575">11785 9410 634 0,'-4'-7'325'0,"6"0"-103"16,-1 5-43-16,5 7-58 15,3 13-14-15,-3 12-18 16,-4 0-6-16,-2 4-22 15,-6-5-18-15,0-13-17 16,5-2-4-16,2-12 11 16,7-5 2-16,2-12 0 15,1-7-2-15,5-12-21 16,4 5-8-16,4 5-9 0,1 9-2 16,-3 15 6-1,-4 5 7-15,-7 11 18 16,-4 3 5-16,-5 1 0 15,-2 5-2-15,-2-7-10 16,0-4-1-16,-1-9 0 0,3-2 5 0,4-13 2 16,3-3 0-16,4-8-7 15,4-4-8-15,4 8-11 16,0 3-7 0,1 14-6-16,0 4 0 0,-7 11 6 15,-1 3 4-15,-2 5 5 16,-2-1 3-16,-1-2-137 15,-2-1-131-15</inkml:trace>
  <inkml:trace contextRef="#ctx0" brushRef="#br0" timeOffset="32613.0908">11705 9697 853 0,'-2'0'436'16,"-1"0"-116"-1,6 0-100-15,-3 0-82 0,15 0-12 16,69 3-26 0,-21 0-28-16,29 1-34 0,0 0-19 0,-16 3-158 15,-8-3-432-15</inkml:trace>
  <inkml:trace contextRef="#ctx0" brushRef="#br0" timeOffset="32936.4796">11803 10024 736 0,'-4'1'400'0,"-7"0"-65"0,6 14-200 15,0 9-46-15,3 4-31 16,2 5-8-16,4 2-15 16,8-1-7-16,3-4-8 15,-2-5-2-15,-13-9 7 16,-6-2 8-16,-16-8 11 16,-6-6 1-16,-3-8-7 0,-10-8-10 15,1-3-22 1,3 1-42-16,10 0-127 0,19 6-153 0</inkml:trace>
  <inkml:trace contextRef="#ctx0" brushRef="#br0" timeOffset="33191.8875">11967 9911 1148 0,'-1'-9'499'15,"2"-9"-266"-15,5 7-77 16,10 11-80-16,5 7-26 16,1 10-26-16,-4 3-5 15,-10 3-5-15,-8 5-1 16,-10-3 1-16,-3-1-2 16,0-3-6-16,5-8-4 0,13-4-4 15,9-7-1-15,16-1-5 16,7-1-3-16,2-4-55 15,1 4-62-15</inkml:trace>
  <inkml:trace contextRef="#ctx0" brushRef="#br0" timeOffset="33505.5329">12345 8990 967 0,'22'-5'406'0,"6"-3"-191"15,28 31-107-15,12 20-5 16,-1 39 19-16,0 23-12 0,-27 25-13 15,-15 6-10-15,-27 11-26 16,-16-3-13 0,-30-13-13-16,-11-6-4 15,-5-30-7-15,4-21-4 16,25-29-129-16,11-18-362 0</inkml:trace>
  <inkml:trace contextRef="#ctx0" brushRef="#br0" timeOffset="33910.4098">13204 9677 1266 0,'1'-2'600'0,"-1"-4"-245"16,3 1-117-16,-3 4-136 16,0 0-46-16,0 0-51 15,0 0-73-15</inkml:trace>
  <inkml:trace contextRef="#ctx0" brushRef="#br0" timeOffset="34207.8908">13231 9851 1366 0,'-6'15'509'0,"4"26"-399"0,3 8-35 16,3 16-44-16,6 9-8 16,-8 11-11-16,-2 11 0 15,-8-1 7 1,-5-5 3-16,-11-23 0 16,-3-19 3-16,-1-21 9 0,-4-16 10 15,2-15 5-15,-2-10-4 16,8-15-26-16,2-4-19 15,15-16-50-15,7-8-31 16,6-12-144-16,9-4-183 0</inkml:trace>
  <inkml:trace contextRef="#ctx0" brushRef="#br0" timeOffset="34658.5382">13091 9288 997 0,'-1'-5'401'0,"9"4"-284"15,12 2-42-15,17 6-47 16,8 3 7-16,23 3 21 16,3 1-1-16,10-3-17 15,1 0-11-15,-29-10-16 16,-6-2-6-16,-30-12-64 16,-5-1-21-16,-10-6-4 15,-8-5 8-15,-1 2 64 0,-3 2 23 16,2 11 24-16,8 6-5 15,1 11 9-15,4 8-1 16,3 11 0-16,2 7 12 16,3 10 35-1,-5 0 20-15,-9-1 33 16,-9-7 9-16,-14-6-18 0,-5-5-25 16,-6-6-42-1,-2-3-25-15</inkml:trace>
  <inkml:trace contextRef="#ctx0" brushRef="#br0" timeOffset="39230.85">17965 14587 769 0,'-6'1'268'0,"-11"1"-237"31,12 0-18-31,6 0-8 15,0 0 4-15,-1-2 10 16,0 0 6-16,0 0 15 16,3 3-1-16,16 4 4 0,33-6 13 15,-8-27 22-15,17-12 9 16,44-35 11-16,26-17 0 16,55-27-10-16,20-15-10 15,50-20-25-15,28-3-18 16,19-8-21-16,8 2-3 15,-32 27 36-15,-33 16 2 16,-47 30 5-16,-35 18-1 0,-42 22-40 16,-10 1-4-16,-35 9-6 15,-8 6-3-15,-26 6 1 16,-14 13 2-16,-21 5 9 16,-7 4 5-16,-3 5 3 15,-4-1 0-15,5 0-2 16,-1 0-4-16,1 0-1 15,0 0-1-15,0 0 3 16,0 0 0-16,-5 0-3 16,-8-1-3-16,-38-7-8 15,22 5-3-15,-11 3-6 16,-3 4 1-16,4 5 4 16,7 2 3-16,15-3 5 15,5-1 4-15,12-7 11 16,-2 1 7-16,3-6 3 15,0 4-3-15,0 0-11 0,4-11-7 16,39-31-7-16,-5 31-2 16,14 4 1-16,6 2 1 15,-3 5 3-15,-2 1 1 16,-13 5 6-16,-9-1 3 16,-20 3 17-16,-5 8 14 15,-21 6 19-15,-11 6 9 0,-11 11 2 16,-11 2-12-16,8-1-17 15,5-1-10-15,17-12-19 16,6-8-4-16,13-1-11 16,4-8-3-16,7 0-77 15,3-9-85-15</inkml:trace>
  <inkml:trace contextRef="#ctx0" brushRef="#br0" timeOffset="39782.2016">21854 13342 632 0,'10'-8'358'16,"9"-9"-38"-16,2-4-90 0,-6-3-51 15,-6 0-28 1,0-1-22-16,-7 1-11 0,-4 2-15 15,-1 2-5-15,-16 6-24 16,-5 1-13-16,-16 7-25 16,-11 5-10-16,-2 6-16 15,3 3-4-15,15 10-10 16,8 4-5-16,18 3-6 16,5 4-1-16,11-7 4 15,9 1 3-15,11-8 4 16,6-4 3-16,9-11 3 15,5-5 2-15,-4-9 3 0,-12-3 2 16,-11 4 1-16,-7 4-3 16,-8 9-6-16,1 10 0 15,-7 15 3-15,-3 3 3 16,6 7 6-16,5-4-2 16,6-10-4-16,1-6-3 15,-1-16-33-15,-2-12-59 16,4-5-184-16</inkml:trace>
  <inkml:trace contextRef="#ctx0" brushRef="#br0" timeOffset="40220.1443">21690 12834 1208 0,'-3'-4'501'0,"1"-1"-313"16,6 5-50-16,24 5-45 15,9 6-11-15,19 2 4 16,2 1-7-16,7-1-24 16,0-1-14-16,-4-6-22 0,-2-2-4 15,-20-4-8-15,-10-1-1 16,-17-4 2-16,-11-1-7 15,-14-6-1-15,-9-3 0 16,-12-11-2-16,-3 1 3 16,7 2 3-16,7 4-3 15,12 10-11-15,9 5-8 16,11 8-7-16,7 9 2 16,16 9 9-16,7 2 7 15,0 7 7-15,-1 1 2 0,-17 0 2 16,-13-1 9-16,-27-2 30 15,-12-3 10-15,-20-5 9 16,-3-3-9-16,5-2-29 16,5-1 33-16,15 0-575 15</inkml:trace>
  <inkml:trace contextRef="#ctx0" brushRef="#br0" timeOffset="62958.06">2070 11546 409 0,'-3'-6'267'0,"-1"-4"28"15,-3-3-63-15,-10 9-64 0,0 1-27 16,-13 11-58-16,1 12-31 15,-3 13-40-15,2 8-10 16,17 8-12-16,9 1-3 16,25-4 1-16,10-6 2 15,17-19 7-15,7-9 11 0,-6-23 54 16,-3-8 44-16,-16-15 89 16,-15-5 19-16,-19-6-15 15,-14 2-40-15,-15 3-90 16,-5 5-28-16,10 16-42 15,-1 2-61-15,13 10-209 16,14 5-289-16</inkml:trace>
  <inkml:trace contextRef="#ctx0" brushRef="#br0" timeOffset="63369.0356">2318 11645 745 0,'4'0'358'16,"3"0"-135"-16,1 5-100 0,-1 5-24 0,-3 7-31 15,-4 5-10-15,-7 4-18 32,0-2-6-32,-4-9-6 0,3-8 3 0,4-11 3 15,-2-6 1-15,5-13-8 32,0-2-10-32,10-5-10 0,10-2 3 0,14 4 18 15,8 3 12-15,-3 9 19 16,-2 8 4-16,-7 13-10 31,-8 3-7-31,-3 10-19 0,-3 2-7 16,-3 2-10-1,-4 2-4-15,-4 3-116 16,1 4-185-16</inkml:trace>
  <inkml:trace contextRef="#ctx0" brushRef="#br0" timeOffset="63685.522">2899 11793 187 0,'12'-4'151'0,"17"-5"49"16,-3 0-25-16,-8 0 9 16,2-1 6-16,-8-1 14 15,-5-1 2-15,-2-3-2 16,-5-1-2-16,-12-1-33 15,-2-2-27-15,-16 3-65 16,-8 5-28-16,-8 2-32 16,-1 5-8-16,3 11-6 15,5 7-5-15,12 12-7 16,6 4 1-16,15 5-4 16,6 1 2-16,22-3 0 15,4-2 0-15,15-11 9 0,6-8 0 16,1-12 3-16,2-8-2 15,-13-7-92-15,-7-3-88 16</inkml:trace>
  <inkml:trace contextRef="#ctx0" brushRef="#br0" timeOffset="63828.2418">2872 11548 834 0,'-7'-9'444'0,"-5"-2"-96"16,5-1-97-16,5 2-141 15,6 7-49-15,9 0-69 16,4 6-71-16</inkml:trace>
  <inkml:trace contextRef="#ctx0" brushRef="#br0" timeOffset="64175.6861">3075 11554 825 0,'2'2'356'0,"1"-2"-167"16,10 4-127-16,12-2-18 16,13-2-3-16,7 0 3 15,1-3-2-15,-2-2 0 16,-14 0 2-16,-7 0 1 15,-15 2 26 1,-9-2 0-16,-21 9-2 0,-6 5-2 16,-10 11-31-16,0 7-6 15,13 0-13-15,4 1-6 16,18 2-11-16,9-2-1 16,16-1-6-16,7-4-4 0,14-10-35 15,0-5-40 1,10-7-170-16,-1-4-113 0</inkml:trace>
  <inkml:trace contextRef="#ctx0" brushRef="#br0" timeOffset="64478.0438">3746 11543 679 0,'-12'-10'425'0,"-16"0"-23"16,-9-2-108-16,-8 11-147 0,3 6-49 15,13 5-69 1,10 5-22-16,17 5-25 0,5 2-7 15,10 0-6-15,5-2 3 16,2-3-4-16,-1-6 1 16,-1-2 9-16,-5-3 6 15,-9-4 23-15,-6-1 8 16,-16 3 6-16,-5-1-1 16,-2 5-9-1,-2 5-4-15,8 2-10 0,5 5-4 16,-1 4-3-1,10 2 2-15,16 2 6 16,6-1 1-16,23-10 7 16,4-6 5-16,8-8 4 0,-1-6 71 15</inkml:trace>
  <inkml:trace contextRef="#ctx0" brushRef="#br0" timeOffset="66566.5961">19396 13798 876 0,'-2'-4'411'0,"-5"2"-161"16,0 2-32-1,-4 1-61-15,0 5-17 16,2-3-24-16,3-1-13 15,6-2-15-15,0-2-3 16,0 1-5-16,0 0-3 0,1 0-2 16,6-4-4-16,0 2-17 15,22-9-10-15,-27 20-16 16,4 1-8-16,0 10-7 16,4 4-2-16,4 9 0 15,4 6 0-15,3 8-1 16,5 6-2-16,4 8 0 0,-6 1-1 15,-2 13 1 1,-3 6 2-16,-10 4-1 0,1-4 1 16,-6-14 0-1,-4-12 0-15,0-19 1 16,-1-6 0-16,-5-12 4 16,3-4 2-16,-1-8 3 15,2-2 1-15,-1-3-1 0,2 0 0 16,-1-1-4-1,1-1-1-15,0 1-1 16,0 0-3-16,0 0-4 16,0 0-1-16,0 0-5 15,1 0 1-15,-2-10-2 16,1-1 0-16,1-32 0 16,3 26 0-16,0-7 2 0,2-4-1 15,-5-16 0-15,-4-8 1 16,3-2-1-16,-5 1-1 15,2 1 1-15,-1 5 0 16,-11 5 1-16,2-2-1 16,0 12-1-16,-3 2-2 15,10 9-1-15,-1 3 1 0,3-1 0 16,5 5 0-16,-4-2 0 0,5 3 0 16,0 5 0-1,-1 1 1-15,0 5-3 16,-7 6-1-16,0 0-1 15,3 2 0-15,1 3 3 16,3-5 1-16,0 2 1 0,1-3 0 16,-1-2 1-1,0 0 0-15,0 0 0 16,0 0 0-16,0 0 0 16,0 0 0-16,0 0-1 15,0 0-2-15,0 0-3 16,10 20-1-16,21 37 0 15,-13-17 2-15,1 12 0 16,0 9 2-16,1 8 2 16,-3 7 1-16,-9-2-1 15,-8-5 0-15,-9-15 1 16,-5-7 0-16,0-13 1 0,5-8 2 16,2-11 1-16,-1-6 3 15,2-12 1-15,-1-8-1 16,7-9-3-16,7-3-2 15,5-8-2-15,1-5 1 16,-4-15 0-16,-6-4 1 16,-2-6 0-16,1 2 2 15,-8 0-2-15,-3 7 2 16,-6 2-2-16,-3 3 0 0,6 1-1 16,-5-2 0-16,5 1-1 15,1-2 0-15,-2 5-1 16,4 8-4-16,7 10 0 15,-4 7 0-15,6 12 0 16,2 4 1-16,-2 3-4 16,0 0 0-16,-2 0-1 15,2 0 2-15,0 6 5 16,0 9 0-16,8 28 1 16,-8-27 0-16,7 2-2 0,3 4-1 15,2 8-2-15,3 5-1 16,5 10 1-16,11 6 1 15,4 5 3-15,1 3 2 16,-7 2-1 0,-9 1 1-16,-16-2-1 0,-7-5-1 0,-13-6 2 15,-3-6 1 1,-2-11 1-16,-1-7 0 16,10-6 0-16,1-8 0 15,9-4 0-15,2-2 0 16,3-10-2-16,6-4-3 0,6-11-76 15,6-5-92-15</inkml:trace>
  <inkml:trace contextRef="#ctx0" brushRef="#br0" timeOffset="67904.9887">20405 14050 543 0,'9'-10'339'16,"8"-10"6"-16,-4 2-44 16,-6 4-64-16,-7 0-21 15,-16 0-34-15,-7-2-24 16,-20 2-39-16,-8 5-26 15,-6 12-57-15,-7 9-15 16,13 19-19-16,4 5-4 0,16 11-4 16,12 7 0-1,16 0 2-15,15 4 2 16,25-12 4-16,12-7 3 16,18-19-3-16,2-12 1 15,-12-13 2-15,-7-7 3 16,-25-10 12-16,-11-4 6 0,-14-1 27 15,-13-3 20-15,-16 4 12 16,-4 3-2-16,-3 16-31 0,5 9-25 16,8 18-25-1,2 8-2-15,8 11-1 16,5 6 1-16,8 14 0 16,7-4 1-16,0-11 3 0,5 5-2 15,-3-22 2 1,-1 1 1-16,0 1 3 15,-6-11 7-15,0 2 16 0,-4 2 9 16,-2-4 8 0,0-1-2-16,3-5-10 15,1-6-1-15,2-10-3 0,4-7-2 16,-2-7-5 0,-1 1-7-16,-3 2-10 0,-4 7 2 15,-5 6-205-15</inkml:trace>
  <inkml:trace contextRef="#ctx0" brushRef="#br0" timeOffset="70396.0599">1899 12637 1094 0,'0'0'465'0,"1"8"-269"16,2 15-57-16,-1 29-82 15,1 18-10-15,0 29-11 16,1 5-2-16,4 5-7 16,-2-3-5-16,2-18-3 15,-3-12-2-15,4-27-1 16,0-17-3-16,-2-18-95 16,2-7-49-16,-7-7-297 15</inkml:trace>
  <inkml:trace contextRef="#ctx0" brushRef="#br0" timeOffset="70858.6649">2470 13198 924 0,'1'-5'423'15,"1"-6"-199"-15,-2-2-46 0,-2-1-62 16,-3 1-21-16,-11-4-18 16,-6 5-11-16,-11 0-33 15,-8 9-13-15,0 12-29 16,1 9-5-16,11 20 0 0,5 3 0 15,19 10 12-15,8-2 1 16,22-6 1 0,7-8 3-16,15-20-1 0,5-11-1 15,-1-20 0 1,-3-11 1-16,-13-12 7 16,-10-4 3-16,-14-2 4 15,-6 5 4-15,-5 7-5 16,-3 7 15-16,1 22-5 15,-3 8-6-15,4 23 0 0,0 7-16 16,5 10-3 0,5 1 2-16,5-8 9 0,4-6-74 15,2-18-384-15</inkml:trace>
  <inkml:trace contextRef="#ctx0" brushRef="#br0" timeOffset="71191.0601">2205 12823 977 0,'4'0'391'16,"5"2"-215"-16,26 8-131 0,9 1-10 15,25 4 1 1,4-1-2-16,-5-3-11 15,-8-2-6-15,-26-7-8 16,-5-4-5-16,-17-7-5 16,-7-8-4-16,-7-7 2 15,-5-3 3-15,-3-2 11 16,3 2 9-16,0 12 27 16,2 8 3-16,6 13 6 15,3 11-3-15,3 11-23 16,3 4-8-16,-2 2-10 15,1-3-4-15,2-5-129 0</inkml:trace>
  <inkml:trace contextRef="#ctx0" brushRef="#br0" timeOffset="71482.1608">2959 12612 1105 0,'0'-2'489'0,"-3"3"-254"16,3 12-62-16,5 23-86 16,-2 14-14-16,4 32-6 15,0 8-1-15,0 10-14 16,1 3-10-16,3-10-20 15,-5-1-4-15,1-16-4 0,5-12-1 16,-3-22-2 0,4-10 16-16,-2-18-151 0,3-8-201 15</inkml:trace>
  <inkml:trace contextRef="#ctx0" brushRef="#br0" timeOffset="71746.1653">3366 13090 948 0,'2'-3'490'16,"15"-4"-105"-16,18 2-187 0,13-5-110 15,5-2-21-15,3 3-30 16,-7-1-15-16,-4 5-18 16,-6 5-58-16,-16 1-164 15,-7 6-142-15</inkml:trace>
  <inkml:trace contextRef="#ctx0" brushRef="#br0" timeOffset="71894.5008">3420 13140 793 0,'3'5'431'16,"3"2"-95"-16,24-1-106 0,6-2-17 15,21-3-37-15,4-1-24 16,-2-1-71-16,-1 0-26 16,-19 5 202-16</inkml:trace>
  <inkml:trace contextRef="#ctx0" brushRef="#br0" timeOffset="72516.3324">4214 12937 906 0,'2'10'330'15,"3"16"-247"-15,1 17-48 16,9 30 4-16,-1 7 4 16,-1 16 0-16,6-4-2 15,-3-17-3-15,2-14 0 16,1-35 24-16,4-16 15 16,0-26 31-16,-5-18 11 15,2-27-7-15,-4-16-6 0,-16-22-23 16,-4-10-11-16,-16-18-24 15,-8 1-22-15,9 14-20 16,4 12-6-16,9 35-3 16,6 9 7-16,0 13 2 15,1 5 1-15,-2 9-2 16,-5 4-5-16,5 13-62 0,1 8-111 16</inkml:trace>
  <inkml:trace contextRef="#ctx0" brushRef="#br0" timeOffset="73402.9734">4284 12368 429 0,'-20'-2'336'0,"-16"-2"20"0,17 2-140 16,16 0-61-16,38-1-87 15,23-1-29-15,53-8-17 16,31-4 1-16,62-6 7 16,31-2 3-1,52 3 2-15,23 3-2 0,33-1-8 16,12 1-3-16,14-1-6 15,-8 3-1-15,-33 7-4 16,-27 3-2-16,-59 7-3 16,-26 3 0-16,-53 2-6 15,-18-2-7-15,-45 1-17 16,-21-4-1-16,-38-2 6 16,-19-1 0-16,-29-3 12 15,-9-1 1-15,-8 2-2 16,0 0 6-16,7-1 3 0,2 2 2 15,5-2 3 1,4 2 2-16,5 1-4 0,2 2-1 16,-1 0 0-16,0 0-2 15,4 5 10-15,15 25 6 16,25 57 5-16,-32-23 1 16,-10 9-2-16,-5-5-5 15,-5-9 21-15</inkml:trace>
  <inkml:trace contextRef="#ctx0" brushRef="#br0" timeOffset="74232.6311">4963 13072 514 0,'-17'-7'350'0,"-15"-3"14"16,-4-14-137-16,3-11-25 15,13-13-86-15,11-6-50 16,26-2-69-16,14 9-10 15,8 19 6-15,3 15 5 16,-10 25 15-16,-5 17 1 16,-10 28 4-16,-15 8 5 15,-19 10 6-15,-15 0-3 16,-13-13-4-16,3-5-1 0,10-24-3 16,8-10 4-16,16-21-2 15,8-9-3-15,16-13-7 16,12-1-4-16,8 4-2 15,1 3 0-15,-2 14 2 16,-4 4-1-16,-3 11-2 16,2 3-1-16,-3 4-134 15,2-2-97-15</inkml:trace>
  <inkml:trace contextRef="#ctx0" brushRef="#br0" timeOffset="74733.6946">5489 13056 377 0,'7'-4'285'0,"7"-6"9"16,-7-5-50-16,0 0-22 0,-4-6-33 15,-4-7-16-15,-10-7-36 16,-2 1-17 0,-8-2-42-16,-5 6-23 0,-1 12-45 15,2 6-20-15,-8 17-22 16,5 7-3-16,1 15 10 16,2 4 8-16,19 8 8 15,7-4 2-15,20-4 5 16,9-8 2-16,9-17 3 15,3-6 0-15,0-8 2 16,-7-7 0-16,-6 0 3 16,-10 4 0-16,-12 5-3 15,-3 5-1-15,-2 16-4 16,2 10 0-16,2 10 0 16,0 9 0-16,-5 2-1 15,-2 3 1-15,-8-4 1 16,1-7 3-16,-6-12 8 15,-3-7 4-15,-1-17 9 0,-4-4 2 16,2-18-5-16,-2-4-5 16,-2-10-38-16,0 2-72 15,6 0-164-15,9-3-171 16</inkml:trace>
  <inkml:trace contextRef="#ctx0" brushRef="#br0" timeOffset="75063.9914">5655 12600 523 0,'7'-14'301'16,"3"-13"-5"-16,12 10-139 15,6 7-24-15,3 9-29 16,0 5-31-16,-2 11-31 16,-9 4-5-16,-20 7-1 15,-8 4 0-15,-19 5-6 0,-2-1-3 16,9-7-4-16,3-6-2 16,17-15 5-16,13-6-1 15,17-4-5-15,14-4-3 16,5 2-12-16,-4 4-4 15,-3 10-11-15,-9 4-76 16</inkml:trace>
  <inkml:trace contextRef="#ctx0" brushRef="#br0" timeOffset="75315.9486">6463 12805 1018 0,'-1'-9'502'16,"-3"-7"-188"-16,1 9-137 15,4 7-50-15,2 13-75 16,-1 12-28-16,8 22-14 16,-2 6 1-16,-3 6-1 15,1-4-1-15,-3-9-3 16,-2-2-3-16,-1-12-57 15,-1-3-79-15,-3-8-224 0</inkml:trace>
  <inkml:trace contextRef="#ctx0" brushRef="#br0" timeOffset="75457.891">6271 13054 592 0,'7'-5'313'0,"20"2"-63"15,4-1-40-15,17 3-63 16,5 1-25-16,8-2-53 15,2 1-18-15,2-5-28 16,-2-3 81-16</inkml:trace>
  <inkml:trace contextRef="#ctx0" brushRef="#br0" timeOffset="75845.2249">7051 12978 904 0,'6'-4'360'15,"4"-3"-205"-15,15-11-69 0,9-5-6 16,12-10 1-16,2-6-6 15,-7 0-1-15,-5 0 2 16,-30-5 16-16,4 9-3 16,-8 1-9-16,-2 6-9 0,10 19-26 15,-12 1-16 1,0 16-29-16,-3 10-9 16,2 18-3-16,2 12 4 15,4 22 8 1,7 10 0-16,-2-3 2 0,0-6 0 15,-4-18 3 1,-4-12 1-16,3-14-1 0,2-6 32 16,5-12-194-16</inkml:trace>
  <inkml:trace contextRef="#ctx0" brushRef="#br0" timeOffset="76198.4417">7443 12788 824 0,'11'-3'343'0,"19"1"-179"0,4 0-51 15,12 2-14 1,4 0-13-16,-2-1-25 16,-3 1-10-16,-8-4-15 15,-7-3-4-15,-14-2-3 16,2-5 0-16,-10 0-2 15,0-2 0-15,-1 1 14 16,-4 4 4-16,-2 4-5 16,-1 6-7-16,-7 6-24 15,-1 9-7-15,-1 14 1 16,0 9 3-16,3 16 2 16,6 8 1-16,2 3-1 15,5-2-1-15,4-12-1 16,-4-8 1-16,-1-16 1 0,0-2-1 15,2-12-47 1,3-6-77-16</inkml:trace>
  <inkml:trace contextRef="#ctx0" brushRef="#br0" timeOffset="76342.6142">7509 13039 866 0,'0'2'369'16,"10"3"-181"-16,17-4-38 0,28-2-26 15,16-5-31-15,7-4-52 16,-2-4-20-16,-6 0-16 16,-4-3-37-16</inkml:trace>
  <inkml:trace contextRef="#ctx0" brushRef="#br0" timeOffset="76638.6361">7915 12484 908 0,'1'-9'361'16,"12"-10"-206"-16,7 4-25 16,20 2-19-16,3 4-14 15,8 8-48-15,-4 4-13 16,-18 6-8-16,-10 5 3 15,-32 6 15 1,-16 4 3-16,-19 8 0 0,0 2-5 16,14-9-15-16,14-3-3 15,33-11 0-15,13 0-3 16,33-3-7-16,7-8 16 16,11 0-195-16</inkml:trace>
  <inkml:trace contextRef="#ctx0" brushRef="#br0" timeOffset="77142.2712">8613 12843 773 0,'13'-15'329'16,"17"-14"-159"-16,8 0-18 16,-1 17-34-16,-1 10-13 15,-9 21-34-15,-9 11-19 16,-2 11-8-16,-6 2-2 15,-1-4-1-15,8-12-1 0,8-16 4 16,7-8 1-16,5-15-2 16,0-5 1-16,-15-14-8 15,-7-3-4-15,-14 4-19 16,-7 5-20-16,-11 19-118 16,-5 11-107-16</inkml:trace>
  <inkml:trace contextRef="#ctx0" brushRef="#br0" timeOffset="77356.6098">8658 13127 1070 0,'10'-3'518'0,"9"0"-186"16,24-2-151-16,9-1-46 15,18 3-39-15,5-2-17 16,-4 4-37-16,0 2-13 15,-24 2-15-15,-10 0-2 16,-20-3-2-16,-8-1-2 16,-6 1-8-16,-3 2-6 0,-5 3-115 15,4-5-400-15</inkml:trace>
  <inkml:trace contextRef="#ctx0" brushRef="#br0" timeOffset="81076.0486">9597 12839 759 0,'-2'-9'375'0,"0"-9"-128"16,7-3-59-16,17 0-68 15,8 2-30-15,12 4-35 16,-13 1-7-16,13 16-20 0,-3 5-4 16,-14 8-5-16,4 8-2 15,-28 0 3-15,-10 1 1 16,-6 2-3-16,0-3-2 15,-3-7-2-15,4-3-2 16,13-9-13-16,8-3-5 16,23-2-6-16,8 2-2 0,4 10 9 15,4 8 3 1,-8 16 7-16,-13 0 4 16,-28 0 18-16,-17-1 14 0,-30-5 16 15,-8-5 1 1,-5-10-11-16,3-3-13 15,15-12-38-15,11 1-81 0,21 0-256 16</inkml:trace>
  <inkml:trace contextRef="#ctx0" brushRef="#br0" timeOffset="81533.1205">10045 12778 998 0,'-2'-5'453'0,"1"-8"-195"0,5 0-72 16,23 3-76-1,8 1-27-15,19 5-45 0,6 5-2 16,-2 7-7-16,-3 6-5 16,-21 7-8-16,-11 1-4 15,-23 9 0-15,-16 1 0 16,-13 4 0-16,-3-1-2 0,4-15 3 16,10-2-1-16,12-15-10 15,6-3-2 1,13-1-6-16,8 0 0 15,11 2 6-15,5 4 3 0,-3 4 2 16,-6 0 2 0,-16 10 3-16,-15-2 4 0,-23 4 0 15,-15-3 1-15,-9-4-3 16,-2 1-3-16,10-6-6 16,8-1-69-16,15-4-205 15,10 1-171-15</inkml:trace>
  <inkml:trace contextRef="#ctx0" brushRef="#br0" timeOffset="81702.7607">10521 13129 1238 0,'0'0'530'0,"-1"2"-277"0,1 3-50 16,0-5-84-16,0 0-32 15,0 0-58-15,0 0-108 16</inkml:trace>
  <inkml:trace contextRef="#ctx0" brushRef="#br0" timeOffset="82061.4914">11155 12684 726 0,'-8'-12'477'16,"-7"-10"29"-16,-9 12-287 15,-6 7-48-15,-5 12-86 16,-4 10-32-16,6 18-42 15,4 9-7-15,14 19-4 16,13 6-2-16,17 0 0 16,13-8 0-16,19-21 1 0,5-11-2 15,2-18 4 1,-9-8 8-16,-16-10 18 16,-13-9 7-16,-21-8 29 15,-12-2 3-15,-28-1-9 16,-9 5-3-16,-10 10-33 0,11 10-8 15,26 5-61-15</inkml:trace>
  <inkml:trace contextRef="#ctx0" brushRef="#br0" timeOffset="82662.1902">11666 12502 647 0,'8'-6'369'0,"5"-6"-69"16,1 10-100-16,1 6-27 16,1 13-44-16,2 8-19 15,-13 2-27-15,-2-2-10 16,-5-6-20-16,-6-6-8 16,7-2-11-16,-4-7 0 15,3-7-8-15,2-9-7 16,2-10-17-16,5-3-11 15,8 1-11-15,1-3 1 16,11 8 6 0,1 5 6-16,-3 9 7 0,-2 8 5 15,-9 10 9-15,-4 7 3 0,-6 1 3 16,-1 3-1 0,-4-2-7-16,0-2-2 0,2-3-2 15,-1-6-2-15,6-3-6 16,3-6-3-16,2-10-8 15,2-4-1-15,3-11 5 16,2 2 4-16,2 5 3 16,1 1 1-16,-2 12 5 15,-6 4 3-15,-3 7 7 16,-1 7-1-16,-1 7-2 16,-1 2-2-16,1-1-4 15,1 2 22-15,0-4-500 16</inkml:trace>
  <inkml:trace contextRef="#ctx0" brushRef="#br0" timeOffset="82896.3474">11658 12860 1306 0,'0'0'537'15,"6"0"-327"-15,8 1-38 16,21 4-59-16,17 1-18 0,28-3-28 16,13-2-11-1,4-3-22-15,-3-4-13 0,-22-4-17 16,-7 2-15 0,-24 3-171-16,-19 6-106 0</inkml:trace>
  <inkml:trace contextRef="#ctx0" brushRef="#br0" timeOffset="83291.8384">12036 13206 721 0,'-8'-8'419'0,"-14"-6"-20"0,-5-1-99 16,-8 4-87-16,2 6-46 15,4 7-85-15,5 4-33 16,12 10-39-16,11 3-8 15,19 11-2-15,13 3 0 16,13 6 3-16,-1 4 3 16,-14-4 2-16,-8-3 2 15,-25-6 9-15,-13-10 7 16,-25-11 17-16,-10-8 7 16,1-10-6-16,0-9-11 0,21-9-60 15,10 0-95-15,20-4-361 16</inkml:trace>
  <inkml:trace contextRef="#ctx0" brushRef="#br0" timeOffset="83600.0204">12137 13075 982 0,'-7'-8'503'0,"-6"-7"-122"15,18 4-250-15,5 3-43 16,11 7-44-16,5 1-7 16,0 5-4-16,-1 2 2 15,-7 4 6-15,-7 5 5 16,-17 4 14-16,-10 5 3 16,-11 2 1-16,-1-2-3 15,10-6-16-15,11-3-8 16,15-9-9-16,14-1-5 15,18-1-7-15,6-1-2 16,7-1-4-16,-4 2-1 16,-14-1-4-16,-11 1 23 15</inkml:trace>
  <inkml:trace contextRef="#ctx0" brushRef="#br0" timeOffset="88221.0711">2451 14902 314 0,'7'-5'231'16,"5"-6"77"-16,-9-2-44 15,-10-5-40-15,-8-1-27 16,-15 1-71-16,-5-1-21 16,-15 10-19-16,-3 8-18 15,0 14-36-15,7 16-16 16,15 24-23-16,10 6-1 0,19 8 7 16,5-2 0-16,24-12 2 15,10-6 1-15,16-12 0 16,9-11-1-16,2-15 0 15,-5-10 4-15,-16-16 12 16,-12-4 9-16,-22-10 16 16,-8 0 4-16,-10 5 9 15,-9 2 7-15,-7 15-6 16,0 7-5-16,2 17-23 16,5 15-15-16,10 18-13 15,5 12 0-15,6 14 0 16,7 3 0-16,7 1 1 15,-1-5-1-15,3-12 3 16,-2-7 1-16,-2-14-4 16,0-10-58-16,-1-18-277 15</inkml:trace>
  <inkml:trace contextRef="#ctx0" brushRef="#br0" timeOffset="88454.1095">2814 14930 989 0,'18'0'425'0,"26"2"-230"15,5 4-47-15,2 2-67 16,-2-6-24-16,-12-2-37 15,-4-1-12-15,-13-4-127 16,-5 2-126-16</inkml:trace>
  <inkml:trace contextRef="#ctx0" brushRef="#br0" timeOffset="88610.8278">2805 15077 713 0,'1'3'368'0,"13"3"-63"0,14 1-36 15,23-4-38-15,6 2-27 16,1-1-77-16,-3-1-33 16,-10 1-35-16,-1 0-59 15</inkml:trace>
  <inkml:trace contextRef="#ctx0" brushRef="#br0" timeOffset="89018.14">3638 14452 690 0,'0'-4'356'15,"-2"-2"-122"1,2 19-25-16,3 32-86 0,0 18-28 15,-3 37-26-15,6 11-4 16,1 8-16-16,-1-4-9 16,6-16-14-16,0-15-6 15,2-25-6-15,4-15-4 16,4-27-16-16,1-12-32 0,3-14-349 16</inkml:trace>
  <inkml:trace contextRef="#ctx0" brushRef="#br0" timeOffset="89190.869">3563 14947 1071 0,'0'0'431'16,"0"-4"-251"-16,18 10-120 15,8 5-28-15,18-1-5 16,10-1-5-16,12-3 9 15,4-4-98-15</inkml:trace>
  <inkml:trace contextRef="#ctx0" brushRef="#br0" timeOffset="89456.8907">4307 14926 792 0,'-5'21'470'0,"-7"10"-64"15,-16 14-172-15,-6-5-42 0,-10-3-85 16,3-2-31-16,3-19-34 15,2-4-9-15,7-14-14 16,7-8-7-16,6-6-26 16,8-3-20-16,7-8-17 15,1-1-1-15,10-1 2 16,3 4 15-16,10 15 28 16,1 5 7-16,3 14 22 15,1 11 6-15,-1 4 1 16,2 7-1-16,-5 2-4 15,-1 0-3-15,0-2-13 16,-1-5-43-16,-1-9-259 16</inkml:trace>
  <inkml:trace contextRef="#ctx0" brushRef="#br0" timeOffset="89738.507">4426 14990 956 0,'12'2'433'0,"7"5"-195"0,1 8-38 15,-9 9-37-15,-2 3-19 16,-8 3-31-16,-2-2-22 16,-1-3-41-16,-2-6-14 15,5-10-13-15,2-9-10 16,4-13-21-16,5-11-5 16,2-14-10-16,3-4 6 15,7-1 13-15,5 4 2 16,3 11 3-16,-1 13 2 15,-8 19 5-15,-6 11 1 0,-7 18 1 16,-4 2 0-16,-4 9-3 16,-2-1 1-16,0-6 32 15,5-3-125-15</inkml:trace>
  <inkml:trace contextRef="#ctx0" brushRef="#br0" timeOffset="89926.4083">4726 14694 838 0,'13'-1'446'0,"11"-3"-78"16,12 6-254-16,3 3-36 15,1-1-52-15,0 3 15 16,-10-2-314-16</inkml:trace>
  <inkml:trace contextRef="#ctx0" brushRef="#br0" timeOffset="90083.1395">5073 14442 1293 0,'0'-5'584'0,"3"3"-311"16,-3 10-61-16,3 21-109 15,1 10-24-15,6 10-8 16,0 2-9-16,1-1-25 15,1-5-5-15,-4-7 313 16</inkml:trace>
  <inkml:trace contextRef="#ctx0" brushRef="#br0" timeOffset="90625.3083">5473 15153 1080 0,'7'0'423'0,"11"3"-238"0,52 5-82 0,33 0 17 15,56 2 19-15,28-1 1 16,16-2-25-16,-2-1-15 0,-23-8-25 31,-24-2-24-31,-49-12-85 0,-30 0-106 0</inkml:trace>
  <inkml:trace contextRef="#ctx0" brushRef="#br0" timeOffset="90984.3404">5790 14586 724 0,'-1'0'314'16,"3"5"-112"-16,9-5-56 0,16-4-10 16,9-6 7-16,5-19-28 15,2-1-25-15,-9-15-25 16,-2-2-7-16,-11 6-11 16,-8 2 2-16,-8 21-5 15,-7 11-9-15,-11 28-13 16,-2 20-11-16,-2 27-9 15,4 12 3-15,5 7 5 16,3-4 0-16,11-2 2 16,6-6-1-16,10-24 5 15,6-10-64-15,6-29-222 16</inkml:trace>
  <inkml:trace contextRef="#ctx0" brushRef="#br0" timeOffset="91299.4899">6228 14452 809 0,'-2'-5'385'15,"0"-2"-145"-15,7 7-103 16,18 2-52-16,15 5-14 16,11-6 3-16,2-4-8 15,-5-8-13-15,-7-7-5 0,-10-2-5 16,-9-2 1-16,-12 4 8 15,-8 5 0 1,-12 12-13-16,-4 10-6 16,0 28-21-16,-2 9-4 0,7 15-4 15,5 5 0-15,6-6-1 16,3 1 1-16,9-10 1 16,1-9 0-16,-2-14-2 15,1-11 2-15,-7-12-123 16,-6-6-69-16</inkml:trace>
  <inkml:trace contextRef="#ctx0" brushRef="#br0" timeOffset="91435.7252">6265 14639 771 0,'20'4'420'16,"19"1"-107"-16,12 1-93 0,10 1-40 15,10-2-62-15,-2-1-31 16,2 1-48-16,-6 1-39 15</inkml:trace>
  <inkml:trace contextRef="#ctx0" brushRef="#br0" timeOffset="91819.8106">5827 15586 931 0,'2'-28'408'16,"2"-19"-141"-16,21 1-173 15,13 4-8-15,5 19 16 0,4 14 6 16,-4 25-40-16,-10 12-9 15,-19 17-5-15,-19 3 1 16,-27 7-6 0,-8 5-2-16,-11-2-17 0,-1-2-11 15,8-11-8 1,9-10-3-16,20-18-12 16,15-8-4-16,23-11-3 15,9-5-2-15,15-2 9 0,3 0 1 16,10 3-7-16,0 1-50 15,-2 2-152 1,-2 1-113-16</inkml:trace>
  <inkml:trace contextRef="#ctx0" brushRef="#br0" timeOffset="92231.7252">6490 15708 492 0,'6'-6'281'0,"4"-7"36"16,2 0-115-16,2-7-23 15,-2-1-2-15,-2-3-22 16,-4-1-7-16,-10-3-12 16,-10 3-16-16,-7 3-36 15,-6 4-18-15,-7 8-21 16,5 8-7-16,-7 5-22 16,6 6-11-16,6 9-11 15,1 1-4-15,13 7-1 16,6-1-1-16,16 0-1 15,5-6 1-15,12-5-1 16,2-7 0-16,1-10 7 16,1 0 2-16,-6-4 5 15,-1 1 2-15,-9 6-1 16,-1 5 1-16,-10 13 6 16,-4 10 1-16,-1 11 7 0,-1 5 1 15,1 3 3-15,3-3 14 16,3-7 18-16,1-12 5 15,-1-11 7-15,-1-7-8 16,-3-7-15-16,0 0-3 16,-1-6-14-16,-2 5 4 0,0 0 290 15</inkml:trace>
  <inkml:trace contextRef="#ctx0" brushRef="#br0" timeOffset="97040.6583">7364 15052 488 0,'-5'-6'306'15,"-1"-8"-16"-15,7-4-106 16,2-8-23-16,8-6-28 0,3-2-7 16,1-3 0-16,2 3-2 15,1 14-23-15,-3 10-21 16,4 22-31-16,0 11-11 15,3 10-9-15,3 3-4 16,3-9-8-16,5-9-2 16,7-11-1-16,3-13 3 15,-11-9 8 1,-9-3 1-16,-23-3-3 16,-9 5-6-16,-17 8-37 15,-4 5-57-15,1 12-152 0,2 6-147 16</inkml:trace>
  <inkml:trace contextRef="#ctx0" brushRef="#br0" timeOffset="97213.391">7359 15239 1121 0,'1'2'489'0,"10"1"-185"15,9-3-59-15,22-1-35 16,14-1-24-16,22 2-96 15,2-1-27-15,-4 1-38 16,-5 0-12-16,-18-7-638 16</inkml:trace>
  <inkml:trace contextRef="#ctx0" brushRef="#br0" timeOffset="97806.0636">8375 14762 727 0,'-1'-2'343'0,"8"-7"-119"16,5-3-50-16,17-5-30 16,14 0-2-16,12 5-24 15,5 7-22-15,-7 11-32 16,-8 9-9-16,-30 13-10 16,-18 8 1-16,-32 11-10 15,-11 2-6-15,-5-9-7 16,6-8-2-16,22-15-16 15,16-7-12-15,23-6-17 16,12-4-5-16,25 5 7 16,5-2 9-16,0 14 13 15,-3 1 0-15,-23 7 4 16,-13 6 3-16,-32-2 7 16,-17 6 2-16,-27-4 3 15,-11-3-1-15,8-10-1 0,8-6 61 31,24-14-254-31,15-3-178 16</inkml:trace>
  <inkml:trace contextRef="#ctx0" brushRef="#br0" timeOffset="98209.2781">9295 14850 1001 0,'-6'-14'445'0,"-10"-13"-218"15,-3 4-28-15,-7 8-71 16,-5 6-34-16,-8 13-52 15,-4 10-19-15,0 22-19 16,3 10-4-16,9 16-4 16,9 0-1-16,17 0 1 0,11-6 0 15,24-8-3-15,12-9 0 16,21-18 6-16,6-9 3 16,-2-24 14-16,-13-10 28 15,-20-14 43-15,-15-6 14 16,-19-4 13-16,-7 0-22 15,-16-2-48-15,-6 8-18 16,-3 8-71-16,2 5-28 16</inkml:trace>
  <inkml:trace contextRef="#ctx0" brushRef="#br0" timeOffset="98558.5924">9522 14595 583 0,'-7'0'308'0,"-3"6"-70"15,4 6-125-15,5 3-17 16,9 4-17-16,7 0 8 16,15-6 33-1,7-3 16-15,3-10 28 0,0-7 7 16,-9-12 5-16,-8-5-4 16,-14-5-22-16,-9-1-16 0,-22 4-50 15,-5 3-24 1,-9 11-35-16,-3 10-16 15,2 17-30-15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46:46.154"/>
    </inkml:context>
    <inkml:brush xml:id="br0">
      <inkml:brushProperty name="width" value="0.05292" units="cm"/>
      <inkml:brushProperty name="height" value="0.05292" units="cm"/>
    </inkml:brush>
  </inkml:definitions>
  <inkml:trace contextRef="#ctx0" brushRef="#br0">4938 9681 50 0,'-9'-13'20'16,"-7"-15"-20"-16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46:46.154"/>
    </inkml:context>
    <inkml:brush xml:id="br0">
      <inkml:brushProperty name="width" value="0.05292" units="cm"/>
      <inkml:brushProperty name="height" value="0.05292" units="cm"/>
    </inkml:brush>
  </inkml:definitions>
  <inkml:trace contextRef="#ctx0" brushRef="#br0">4938 9681 50 0,'-9'-13'20'16,"-7"-15"-20"-16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59:53.167"/>
    </inkml:context>
    <inkml:brush xml:id="br0">
      <inkml:brushProperty name="width" value="0.05292" units="cm"/>
      <inkml:brushProperty name="height" value="0.05292" units="cm"/>
    </inkml:brush>
  </inkml:definitions>
  <inkml:trace contextRef="#ctx0" brushRef="#br0">11722 13690 1264 0,'-6'-1'217'0,"-6"-1"-201"0,1-3-71 15,-8-2-215-15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16/10/2024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90361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a:t>Προσοχή!</a:t>
            </a:r>
            <a:r>
              <a:rPr lang="el-GR" baseline="0" dirty="0"/>
              <a:t> Δεν είναι κάθετες οι δυνάμεις!</a:t>
            </a:r>
            <a:br>
              <a:rPr lang="el-GR" baseline="0" dirty="0"/>
            </a:br>
            <a:r>
              <a:rPr lang="el-GR" baseline="0" dirty="0"/>
              <a:t>Σ</a:t>
            </a:r>
            <a:r>
              <a:rPr lang="en-US" baseline="0" dirty="0" err="1"/>
              <a:t>Fx</a:t>
            </a:r>
            <a:r>
              <a:rPr lang="en-US" baseline="0" dirty="0"/>
              <a:t> = F1cos</a:t>
            </a:r>
            <a:r>
              <a:rPr lang="el-GR" baseline="0" dirty="0"/>
              <a:t>θ + </a:t>
            </a:r>
            <a:r>
              <a:rPr lang="en-US" baseline="0" dirty="0"/>
              <a:t>F2cos</a:t>
            </a:r>
            <a:r>
              <a:rPr lang="el-GR" baseline="0" dirty="0"/>
              <a:t>φ</a:t>
            </a:r>
            <a:br>
              <a:rPr lang="el-GR" baseline="0" dirty="0"/>
            </a:br>
            <a:r>
              <a:rPr lang="el-GR" baseline="0" dirty="0"/>
              <a:t>Σ</a:t>
            </a:r>
            <a:r>
              <a:rPr lang="en-US" baseline="0" dirty="0" err="1"/>
              <a:t>Fy</a:t>
            </a:r>
            <a:r>
              <a:rPr lang="en-US" baseline="0" dirty="0"/>
              <a:t> = F1sin</a:t>
            </a:r>
            <a:r>
              <a:rPr lang="el-GR" baseline="0" dirty="0"/>
              <a:t>θ + </a:t>
            </a:r>
            <a:r>
              <a:rPr lang="en-US" baseline="0" dirty="0"/>
              <a:t>F2sin</a:t>
            </a:r>
            <a:r>
              <a:rPr lang="el-GR" baseline="0" dirty="0"/>
              <a:t>φ</a:t>
            </a:r>
            <a:br>
              <a:rPr lang="el-GR" baseline="0" dirty="0"/>
            </a:br>
            <a:r>
              <a:rPr lang="en-US" baseline="0" dirty="0"/>
              <a:t>ax = </a:t>
            </a:r>
            <a:r>
              <a:rPr lang="el-GR" baseline="0" dirty="0"/>
              <a:t>Σ</a:t>
            </a:r>
            <a:r>
              <a:rPr lang="en-US" baseline="0" dirty="0" err="1"/>
              <a:t>Fx</a:t>
            </a:r>
            <a:r>
              <a:rPr lang="en-US" baseline="0" dirty="0"/>
              <a:t>/m = 29 m/s^2</a:t>
            </a:r>
          </a:p>
          <a:p>
            <a:r>
              <a:rPr lang="en-US" baseline="0" dirty="0"/>
              <a:t>ay = </a:t>
            </a:r>
            <a:r>
              <a:rPr lang="el-GR" baseline="0" dirty="0"/>
              <a:t>Σ</a:t>
            </a:r>
            <a:r>
              <a:rPr lang="en-US" baseline="0" dirty="0" err="1"/>
              <a:t>Fy</a:t>
            </a:r>
            <a:r>
              <a:rPr lang="en-US" baseline="0" dirty="0"/>
              <a:t>/m = 17 m/s^2</a:t>
            </a:r>
            <a:br>
              <a:rPr lang="en-US" baseline="0" dirty="0"/>
            </a:br>
            <a:r>
              <a:rPr lang="en-US" baseline="0" dirty="0"/>
              <a:t>a = 34 m/s^2</a:t>
            </a:r>
          </a:p>
          <a:p>
            <a:r>
              <a:rPr lang="el-GR" baseline="0" dirty="0"/>
              <a:t>Θ = </a:t>
            </a:r>
            <a:r>
              <a:rPr lang="en-US" baseline="0" dirty="0" err="1"/>
              <a:t>arctan</a:t>
            </a:r>
            <a:r>
              <a:rPr lang="en-US" baseline="0" dirty="0"/>
              <a:t>(ay/ax) = 31˚</a:t>
            </a: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19</a:t>
            </a:fld>
            <a:endParaRPr lang="el-GR"/>
          </a:p>
        </p:txBody>
      </p:sp>
    </p:spTree>
    <p:extLst>
      <p:ext uri="{BB962C8B-B14F-4D97-AF65-F5344CB8AC3E}">
        <p14:creationId xmlns:p14="http://schemas.microsoft.com/office/powerpoint/2010/main" val="50237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a:t>Προσοχή!</a:t>
            </a:r>
            <a:r>
              <a:rPr lang="el-GR" baseline="0" dirty="0"/>
              <a:t> Δεν είναι κάθετες οι δυνάμεις!</a:t>
            </a:r>
            <a:br>
              <a:rPr lang="el-GR" baseline="0" dirty="0"/>
            </a:br>
            <a:r>
              <a:rPr lang="el-GR" baseline="0" dirty="0"/>
              <a:t>Σ</a:t>
            </a:r>
            <a:r>
              <a:rPr lang="en-US" baseline="0" dirty="0" err="1"/>
              <a:t>Fx</a:t>
            </a:r>
            <a:r>
              <a:rPr lang="en-US" baseline="0" dirty="0"/>
              <a:t> = F1cos</a:t>
            </a:r>
            <a:r>
              <a:rPr lang="el-GR" baseline="0" dirty="0"/>
              <a:t>θ + </a:t>
            </a:r>
            <a:r>
              <a:rPr lang="en-US" baseline="0" dirty="0"/>
              <a:t>F2cos</a:t>
            </a:r>
            <a:r>
              <a:rPr lang="el-GR" baseline="0" dirty="0"/>
              <a:t>φ</a:t>
            </a:r>
            <a:br>
              <a:rPr lang="el-GR" baseline="0" dirty="0"/>
            </a:br>
            <a:r>
              <a:rPr lang="el-GR" baseline="0" dirty="0"/>
              <a:t>Σ</a:t>
            </a:r>
            <a:r>
              <a:rPr lang="en-US" baseline="0" dirty="0" err="1"/>
              <a:t>Fy</a:t>
            </a:r>
            <a:r>
              <a:rPr lang="en-US" baseline="0" dirty="0"/>
              <a:t> = F1sin</a:t>
            </a:r>
            <a:r>
              <a:rPr lang="el-GR" baseline="0" dirty="0"/>
              <a:t>θ + </a:t>
            </a:r>
            <a:r>
              <a:rPr lang="en-US" baseline="0" dirty="0"/>
              <a:t>F2sin</a:t>
            </a:r>
            <a:r>
              <a:rPr lang="el-GR" baseline="0" dirty="0"/>
              <a:t>φ</a:t>
            </a:r>
            <a:br>
              <a:rPr lang="el-GR" baseline="0" dirty="0"/>
            </a:br>
            <a:r>
              <a:rPr lang="en-US" baseline="0" dirty="0"/>
              <a:t>ax = </a:t>
            </a:r>
            <a:r>
              <a:rPr lang="el-GR" baseline="0" dirty="0"/>
              <a:t>Σ</a:t>
            </a:r>
            <a:r>
              <a:rPr lang="en-US" baseline="0" dirty="0" err="1"/>
              <a:t>Fx</a:t>
            </a:r>
            <a:r>
              <a:rPr lang="en-US" baseline="0" dirty="0"/>
              <a:t>/m = 29 m/s^2</a:t>
            </a:r>
          </a:p>
          <a:p>
            <a:r>
              <a:rPr lang="en-US" baseline="0" dirty="0"/>
              <a:t>ay = </a:t>
            </a:r>
            <a:r>
              <a:rPr lang="el-GR" baseline="0" dirty="0"/>
              <a:t>Σ</a:t>
            </a:r>
            <a:r>
              <a:rPr lang="en-US" baseline="0" dirty="0" err="1"/>
              <a:t>Fy</a:t>
            </a:r>
            <a:r>
              <a:rPr lang="en-US" baseline="0" dirty="0"/>
              <a:t>/m = 17 m/s^2</a:t>
            </a:r>
            <a:br>
              <a:rPr lang="en-US" baseline="0" dirty="0"/>
            </a:br>
            <a:r>
              <a:rPr lang="en-US" baseline="0" dirty="0"/>
              <a:t>a = 34 m/s^2</a:t>
            </a:r>
          </a:p>
          <a:p>
            <a:r>
              <a:rPr lang="el-GR" baseline="0" dirty="0"/>
              <a:t>Θ = </a:t>
            </a:r>
            <a:r>
              <a:rPr lang="en-US" baseline="0" dirty="0" err="1"/>
              <a:t>arctan</a:t>
            </a:r>
            <a:r>
              <a:rPr lang="en-US" baseline="0" dirty="0"/>
              <a:t>(ay/ax) = 31˚</a:t>
            </a:r>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20</a:t>
            </a:fld>
            <a:endParaRPr lang="el-GR"/>
          </a:p>
        </p:txBody>
      </p:sp>
    </p:spTree>
    <p:extLst>
      <p:ext uri="{BB962C8B-B14F-4D97-AF65-F5344CB8AC3E}">
        <p14:creationId xmlns:p14="http://schemas.microsoft.com/office/powerpoint/2010/main" val="376699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A788FC-61DD-3E13-281F-6C9AD0870A9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xmlns="" id="{DD991906-81FA-F8F5-F369-FB9554747CD6}"/>
              </a:ext>
            </a:extLst>
          </p:cNvPr>
          <p:cNvSpPr>
            <a:spLocks noGrp="1" noRot="1" noChangeAspect="1"/>
          </p:cNvSpPr>
          <p:nvPr>
            <p:ph type="sldImg"/>
          </p:nvPr>
        </p:nvSpPr>
        <p:spPr>
          <a:xfrm>
            <a:off x="1143000" y="685800"/>
            <a:ext cx="4572000" cy="3429000"/>
          </a:xfrm>
        </p:spPr>
      </p:sp>
      <p:sp>
        <p:nvSpPr>
          <p:cNvPr id="3" name="Θέση σημειώσεων 2">
            <a:extLst>
              <a:ext uri="{FF2B5EF4-FFF2-40B4-BE49-F238E27FC236}">
                <a16:creationId xmlns:a16="http://schemas.microsoft.com/office/drawing/2014/main" xmlns="" id="{A98FB24F-81F9-E376-D8C7-7272E9081292}"/>
              </a:ext>
            </a:extLst>
          </p:cNvPr>
          <p:cNvSpPr>
            <a:spLocks noGrp="1"/>
          </p:cNvSpPr>
          <p:nvPr>
            <p:ph type="body" idx="1"/>
          </p:nvPr>
        </p:nvSpPr>
        <p:spPr/>
        <p:txBody>
          <a:bodyPr/>
          <a:lstStyle/>
          <a:p>
            <a:r>
              <a:rPr lang="el-GR" dirty="0"/>
              <a:t>Προσοχή!</a:t>
            </a:r>
            <a:r>
              <a:rPr lang="el-GR" baseline="0" dirty="0"/>
              <a:t> Δεν είναι κάθετες οι δυνάμεις!</a:t>
            </a:r>
            <a:br>
              <a:rPr lang="el-GR" baseline="0" dirty="0"/>
            </a:br>
            <a:r>
              <a:rPr lang="el-GR" baseline="0" dirty="0"/>
              <a:t>Σ</a:t>
            </a:r>
            <a:r>
              <a:rPr lang="en-US" baseline="0" dirty="0" err="1"/>
              <a:t>Fx</a:t>
            </a:r>
            <a:r>
              <a:rPr lang="en-US" baseline="0" dirty="0"/>
              <a:t> = F1cos</a:t>
            </a:r>
            <a:r>
              <a:rPr lang="el-GR" baseline="0" dirty="0"/>
              <a:t>θ + </a:t>
            </a:r>
            <a:r>
              <a:rPr lang="en-US" baseline="0" dirty="0"/>
              <a:t>F2cos</a:t>
            </a:r>
            <a:r>
              <a:rPr lang="el-GR" baseline="0" dirty="0"/>
              <a:t>φ</a:t>
            </a:r>
            <a:br>
              <a:rPr lang="el-GR" baseline="0" dirty="0"/>
            </a:br>
            <a:r>
              <a:rPr lang="el-GR" baseline="0" dirty="0"/>
              <a:t>Σ</a:t>
            </a:r>
            <a:r>
              <a:rPr lang="en-US" baseline="0" dirty="0" err="1"/>
              <a:t>Fy</a:t>
            </a:r>
            <a:r>
              <a:rPr lang="en-US" baseline="0" dirty="0"/>
              <a:t> = F1sin</a:t>
            </a:r>
            <a:r>
              <a:rPr lang="el-GR" baseline="0" dirty="0"/>
              <a:t>θ + </a:t>
            </a:r>
            <a:r>
              <a:rPr lang="en-US" baseline="0" dirty="0"/>
              <a:t>F2sin</a:t>
            </a:r>
            <a:r>
              <a:rPr lang="el-GR" baseline="0" dirty="0"/>
              <a:t>φ</a:t>
            </a:r>
            <a:br>
              <a:rPr lang="el-GR" baseline="0" dirty="0"/>
            </a:br>
            <a:r>
              <a:rPr lang="en-US" baseline="0" dirty="0"/>
              <a:t>ax = </a:t>
            </a:r>
            <a:r>
              <a:rPr lang="el-GR" baseline="0" dirty="0"/>
              <a:t>Σ</a:t>
            </a:r>
            <a:r>
              <a:rPr lang="en-US" baseline="0" dirty="0" err="1"/>
              <a:t>Fx</a:t>
            </a:r>
            <a:r>
              <a:rPr lang="en-US" baseline="0" dirty="0"/>
              <a:t>/m = 29 m/s^2</a:t>
            </a:r>
          </a:p>
          <a:p>
            <a:r>
              <a:rPr lang="en-US" baseline="0" dirty="0"/>
              <a:t>ay = </a:t>
            </a:r>
            <a:r>
              <a:rPr lang="el-GR" baseline="0" dirty="0"/>
              <a:t>Σ</a:t>
            </a:r>
            <a:r>
              <a:rPr lang="en-US" baseline="0" dirty="0" err="1"/>
              <a:t>Fy</a:t>
            </a:r>
            <a:r>
              <a:rPr lang="en-US" baseline="0" dirty="0"/>
              <a:t>/m = 17 m/s^2</a:t>
            </a:r>
            <a:br>
              <a:rPr lang="en-US" baseline="0" dirty="0"/>
            </a:br>
            <a:r>
              <a:rPr lang="en-US" baseline="0" dirty="0"/>
              <a:t>a = 34 m/s^2</a:t>
            </a:r>
          </a:p>
          <a:p>
            <a:r>
              <a:rPr lang="el-GR" baseline="0" dirty="0"/>
              <a:t>Θ = </a:t>
            </a:r>
            <a:r>
              <a:rPr lang="en-US" baseline="0" dirty="0" err="1"/>
              <a:t>arctan</a:t>
            </a:r>
            <a:r>
              <a:rPr lang="en-US" baseline="0" dirty="0"/>
              <a:t>(ay/ax) = 31˚</a:t>
            </a:r>
            <a:endParaRPr lang="el-GR" dirty="0"/>
          </a:p>
        </p:txBody>
      </p:sp>
      <p:sp>
        <p:nvSpPr>
          <p:cNvPr id="4" name="Θέση αριθμού διαφάνειας 3">
            <a:extLst>
              <a:ext uri="{FF2B5EF4-FFF2-40B4-BE49-F238E27FC236}">
                <a16:creationId xmlns:a16="http://schemas.microsoft.com/office/drawing/2014/main" xmlns="" id="{4D752C2C-3F7D-D021-A50D-CBE8BA859AEB}"/>
              </a:ext>
            </a:extLst>
          </p:cNvPr>
          <p:cNvSpPr>
            <a:spLocks noGrp="1"/>
          </p:cNvSpPr>
          <p:nvPr>
            <p:ph type="sldNum" sz="quarter" idx="10"/>
          </p:nvPr>
        </p:nvSpPr>
        <p:spPr/>
        <p:txBody>
          <a:bodyPr/>
          <a:lstStyle/>
          <a:p>
            <a:fld id="{72DCB121-525A-438D-8FD9-7B2708CF85C9}" type="slidenum">
              <a:rPr lang="el-GR" smtClean="0"/>
              <a:t>21</a:t>
            </a:fld>
            <a:endParaRPr lang="el-GR"/>
          </a:p>
        </p:txBody>
      </p:sp>
    </p:spTree>
    <p:extLst>
      <p:ext uri="{BB962C8B-B14F-4D97-AF65-F5344CB8AC3E}">
        <p14:creationId xmlns:p14="http://schemas.microsoft.com/office/powerpoint/2010/main" val="261956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A788FC-61DD-3E13-281F-6C9AD0870A9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xmlns="" id="{DD991906-81FA-F8F5-F369-FB9554747CD6}"/>
              </a:ext>
            </a:extLst>
          </p:cNvPr>
          <p:cNvSpPr>
            <a:spLocks noGrp="1" noRot="1" noChangeAspect="1"/>
          </p:cNvSpPr>
          <p:nvPr>
            <p:ph type="sldImg"/>
          </p:nvPr>
        </p:nvSpPr>
        <p:spPr>
          <a:xfrm>
            <a:off x="1143000" y="685800"/>
            <a:ext cx="4572000" cy="3429000"/>
          </a:xfrm>
        </p:spPr>
      </p:sp>
      <p:sp>
        <p:nvSpPr>
          <p:cNvPr id="3" name="Θέση σημειώσεων 2">
            <a:extLst>
              <a:ext uri="{FF2B5EF4-FFF2-40B4-BE49-F238E27FC236}">
                <a16:creationId xmlns:a16="http://schemas.microsoft.com/office/drawing/2014/main" xmlns="" id="{A98FB24F-81F9-E376-D8C7-7272E9081292}"/>
              </a:ext>
            </a:extLst>
          </p:cNvPr>
          <p:cNvSpPr>
            <a:spLocks noGrp="1"/>
          </p:cNvSpPr>
          <p:nvPr>
            <p:ph type="body" idx="1"/>
          </p:nvPr>
        </p:nvSpPr>
        <p:spPr/>
        <p:txBody>
          <a:bodyPr/>
          <a:lstStyle/>
          <a:p>
            <a:r>
              <a:rPr lang="el-GR" dirty="0"/>
              <a:t>Προσοχή!</a:t>
            </a:r>
            <a:r>
              <a:rPr lang="el-GR" baseline="0" dirty="0"/>
              <a:t> Δεν είναι κάθετες οι δυνάμεις!</a:t>
            </a:r>
            <a:br>
              <a:rPr lang="el-GR" baseline="0" dirty="0"/>
            </a:br>
            <a:r>
              <a:rPr lang="el-GR" baseline="0" dirty="0"/>
              <a:t>Σ</a:t>
            </a:r>
            <a:r>
              <a:rPr lang="en-US" baseline="0" dirty="0" err="1"/>
              <a:t>Fx</a:t>
            </a:r>
            <a:r>
              <a:rPr lang="en-US" baseline="0" dirty="0"/>
              <a:t> = F1cos</a:t>
            </a:r>
            <a:r>
              <a:rPr lang="el-GR" baseline="0" dirty="0"/>
              <a:t>θ + </a:t>
            </a:r>
            <a:r>
              <a:rPr lang="en-US" baseline="0" dirty="0"/>
              <a:t>F2cos</a:t>
            </a:r>
            <a:r>
              <a:rPr lang="el-GR" baseline="0" dirty="0"/>
              <a:t>φ</a:t>
            </a:r>
            <a:br>
              <a:rPr lang="el-GR" baseline="0" dirty="0"/>
            </a:br>
            <a:r>
              <a:rPr lang="el-GR" baseline="0" dirty="0"/>
              <a:t>Σ</a:t>
            </a:r>
            <a:r>
              <a:rPr lang="en-US" baseline="0" dirty="0" err="1"/>
              <a:t>Fy</a:t>
            </a:r>
            <a:r>
              <a:rPr lang="en-US" baseline="0" dirty="0"/>
              <a:t> = F1sin</a:t>
            </a:r>
            <a:r>
              <a:rPr lang="el-GR" baseline="0" dirty="0"/>
              <a:t>θ + </a:t>
            </a:r>
            <a:r>
              <a:rPr lang="en-US" baseline="0" dirty="0"/>
              <a:t>F2sin</a:t>
            </a:r>
            <a:r>
              <a:rPr lang="el-GR" baseline="0" dirty="0"/>
              <a:t>φ</a:t>
            </a:r>
            <a:br>
              <a:rPr lang="el-GR" baseline="0" dirty="0"/>
            </a:br>
            <a:r>
              <a:rPr lang="en-US" baseline="0" dirty="0"/>
              <a:t>ax = </a:t>
            </a:r>
            <a:r>
              <a:rPr lang="el-GR" baseline="0" dirty="0"/>
              <a:t>Σ</a:t>
            </a:r>
            <a:r>
              <a:rPr lang="en-US" baseline="0" dirty="0" err="1"/>
              <a:t>Fx</a:t>
            </a:r>
            <a:r>
              <a:rPr lang="en-US" baseline="0" dirty="0"/>
              <a:t>/m = 29 m/s^2</a:t>
            </a:r>
          </a:p>
          <a:p>
            <a:r>
              <a:rPr lang="en-US" baseline="0" dirty="0"/>
              <a:t>ay = </a:t>
            </a:r>
            <a:r>
              <a:rPr lang="el-GR" baseline="0" dirty="0"/>
              <a:t>Σ</a:t>
            </a:r>
            <a:r>
              <a:rPr lang="en-US" baseline="0" dirty="0" err="1"/>
              <a:t>Fy</a:t>
            </a:r>
            <a:r>
              <a:rPr lang="en-US" baseline="0" dirty="0"/>
              <a:t>/m = 17 m/s^2</a:t>
            </a:r>
            <a:br>
              <a:rPr lang="en-US" baseline="0" dirty="0"/>
            </a:br>
            <a:r>
              <a:rPr lang="en-US" baseline="0" dirty="0"/>
              <a:t>a = 34 m/s^2</a:t>
            </a:r>
          </a:p>
          <a:p>
            <a:r>
              <a:rPr lang="el-GR" baseline="0" dirty="0"/>
              <a:t>Θ = </a:t>
            </a:r>
            <a:r>
              <a:rPr lang="en-US" baseline="0" dirty="0" err="1"/>
              <a:t>arctan</a:t>
            </a:r>
            <a:r>
              <a:rPr lang="en-US" baseline="0" dirty="0"/>
              <a:t>(ay/ax) = 31˚</a:t>
            </a:r>
            <a:endParaRPr lang="el-GR" dirty="0"/>
          </a:p>
        </p:txBody>
      </p:sp>
      <p:sp>
        <p:nvSpPr>
          <p:cNvPr id="4" name="Θέση αριθμού διαφάνειας 3">
            <a:extLst>
              <a:ext uri="{FF2B5EF4-FFF2-40B4-BE49-F238E27FC236}">
                <a16:creationId xmlns:a16="http://schemas.microsoft.com/office/drawing/2014/main" xmlns="" id="{4D752C2C-3F7D-D021-A50D-CBE8BA859AEB}"/>
              </a:ext>
            </a:extLst>
          </p:cNvPr>
          <p:cNvSpPr>
            <a:spLocks noGrp="1"/>
          </p:cNvSpPr>
          <p:nvPr>
            <p:ph type="sldNum" sz="quarter" idx="10"/>
          </p:nvPr>
        </p:nvSpPr>
        <p:spPr/>
        <p:txBody>
          <a:bodyPr/>
          <a:lstStyle/>
          <a:p>
            <a:fld id="{72DCB121-525A-438D-8FD9-7B2708CF85C9}" type="slidenum">
              <a:rPr lang="el-GR" smtClean="0"/>
              <a:t>22</a:t>
            </a:fld>
            <a:endParaRPr lang="el-GR"/>
          </a:p>
        </p:txBody>
      </p:sp>
    </p:spTree>
    <p:extLst>
      <p:ext uri="{BB962C8B-B14F-4D97-AF65-F5344CB8AC3E}">
        <p14:creationId xmlns:p14="http://schemas.microsoft.com/office/powerpoint/2010/main" val="137760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28</a:t>
            </a:fld>
            <a:endParaRPr lang="el-GR"/>
          </a:p>
        </p:txBody>
      </p:sp>
    </p:spTree>
    <p:extLst>
      <p:ext uri="{BB962C8B-B14F-4D97-AF65-F5344CB8AC3E}">
        <p14:creationId xmlns:p14="http://schemas.microsoft.com/office/powerpoint/2010/main" val="151858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40</a:t>
            </a:fld>
            <a:endParaRPr lang="el-GR"/>
          </a:p>
        </p:txBody>
      </p:sp>
    </p:spTree>
    <p:extLst>
      <p:ext uri="{BB962C8B-B14F-4D97-AF65-F5344CB8AC3E}">
        <p14:creationId xmlns:p14="http://schemas.microsoft.com/office/powerpoint/2010/main" val="219797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16-Oct-24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509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16-Oct-24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79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16-Oct-24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163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16-Oct-24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4484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16-Oct-24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141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16-Oct-24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72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16-Oct-24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510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16-Oct-24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692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16-Oct-24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459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16-Oct-24</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461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16-Oct-24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52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16-Oct-24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73657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9.emf"/><Relationship Id="rId4" Type="http://schemas.openxmlformats.org/officeDocument/2006/relationships/customXml" Target="../ink/ink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customXml" Target="../ink/ink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0.png"/><Relationship Id="rId7"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0.png"/><Relationship Id="rId10" Type="http://schemas.openxmlformats.org/officeDocument/2006/relationships/image" Target="../media/image24.png"/><Relationship Id="rId4" Type="http://schemas.openxmlformats.org/officeDocument/2006/relationships/image" Target="../media/image150.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0.emf"/><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customXml" Target="../ink/ink7.xml"/></Relationships>
</file>

<file path=ppt/slides/_rels/slide3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customXml" Target="../ink/ink8.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0.emf"/></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40.emf"/><Relationship Id="rId4" Type="http://schemas.openxmlformats.org/officeDocument/2006/relationships/customXml" Target="../ink/ink10.xml"/></Relationships>
</file>

<file path=ppt/slides/_rels/slide3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customXml" Target="../ink/ink12.x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customXml" Target="../ink/ink14.xml"/><Relationship Id="rId4" Type="http://schemas.openxmlformats.org/officeDocument/2006/relationships/image" Target="../media/image210.emf"/></Relationships>
</file>

<file path=ppt/slides/_rels/slide39.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71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643650" cy="5257800"/>
              </a:xfrm>
            </p:spPr>
            <p:txBody>
              <a:bodyPr>
                <a:normAutofit lnSpcReduction="10000"/>
              </a:bodyPr>
              <a:lstStyle/>
              <a:p>
                <a:r>
                  <a:rPr lang="el-GR" b="1" dirty="0"/>
                  <a:t>Συστήματα αναφοράς</a:t>
                </a:r>
                <a:endParaRPr lang="en-US" b="1" dirty="0"/>
              </a:p>
              <a:p>
                <a:endParaRPr lang="en-US" sz="900" b="1" dirty="0"/>
              </a:p>
              <a:p>
                <a:pPr lvl="1"/>
                <a:r>
                  <a:rPr lang="el-GR" b="1" dirty="0"/>
                  <a:t>Σύστημα αναφοράς </a:t>
                </a:r>
                <a:r>
                  <a:rPr lang="el-GR" dirty="0"/>
                  <a:t>ονομάζουμε το φυσικό αντικείμενο στο οποίο προσαρτούμε το σύστημα συντεταγμένων μας (και το οποίο αντικείμενο θεωρούμε ότι δεν κινείται)</a:t>
                </a:r>
              </a:p>
              <a:p>
                <a:pPr lvl="2"/>
                <a:r>
                  <a:rPr lang="el-GR" dirty="0"/>
                  <a:t>Π.χ. το έδαφος, όταν μετράμε την ταχύτητα ενός σώματος</a:t>
                </a:r>
              </a:p>
              <a:p>
                <a:pPr lvl="1"/>
                <a:endParaRPr lang="el-GR" sz="1600" b="1" dirty="0"/>
              </a:p>
              <a:p>
                <a:pPr lvl="1"/>
                <a:r>
                  <a:rPr lang="el-GR" dirty="0"/>
                  <a:t>Αν ένα σώμα</a:t>
                </a:r>
                <a:r>
                  <a:rPr lang="el-GR" b="1" dirty="0"/>
                  <a:t> δεν αλληλεπιδρά με άλλα σώματα, </a:t>
                </a:r>
                <a:r>
                  <a:rPr lang="el-GR" dirty="0"/>
                  <a:t>μπορούμε να ορίσουμε ένα</a:t>
                </a:r>
                <a:r>
                  <a:rPr lang="el-GR" b="1" dirty="0"/>
                  <a:t> σύστημα αναφοράς </a:t>
                </a:r>
                <a:r>
                  <a:rPr lang="el-GR" dirty="0"/>
                  <a:t>στο οποίο το σώμα έχει </a:t>
                </a:r>
                <a:r>
                  <a:rPr lang="el-GR" b="1" dirty="0"/>
                  <a:t>μηδενική επιτάχυνση: αδρανειακό σύστημα αναφοράς</a:t>
                </a:r>
              </a:p>
              <a:p>
                <a:pPr lvl="2"/>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𝑎</m:t>
                        </m:r>
                      </m:e>
                    </m:acc>
                    <m:r>
                      <a:rPr lang="en-US" b="0" i="1" dirty="0" smtClean="0">
                        <a:latin typeface="Cambria Math" panose="02040503050406030204" pitchFamily="18" charset="0"/>
                      </a:rPr>
                      <m:t>=0⇒</m:t>
                    </m:r>
                  </m:oMath>
                </a14:m>
                <a:r>
                  <a:rPr lang="en-US" dirty="0"/>
                  <a:t> </a:t>
                </a:r>
                <a:r>
                  <a:rPr lang="el-GR" dirty="0"/>
                  <a:t>ακίνητο σώμα </a:t>
                </a:r>
                <a:r>
                  <a:rPr lang="el-GR" b="1" dirty="0"/>
                  <a:t>Ή</a:t>
                </a:r>
                <a:r>
                  <a:rPr lang="el-GR" dirty="0"/>
                  <a:t> κινούμενο με σταθερή ταχύτητα</a:t>
                </a:r>
                <a:endParaRPr lang="en-US" dirty="0"/>
              </a:p>
              <a:p>
                <a:pPr lvl="1"/>
                <a:endParaRPr lang="en-US" sz="1600" b="1" dirty="0"/>
              </a:p>
              <a:p>
                <a:pPr lvl="1"/>
                <a:r>
                  <a:rPr lang="el-GR" b="1" dirty="0"/>
                  <a:t>Όλα </a:t>
                </a:r>
                <a:r>
                  <a:rPr lang="el-GR" dirty="0"/>
                  <a:t>τα συστήματα αναφοράς στο μάθημα θα</a:t>
                </a:r>
                <a:r>
                  <a:rPr lang="en-US" dirty="0"/>
                  <a:t> (</a:t>
                </a:r>
                <a:r>
                  <a:rPr lang="el-GR" dirty="0"/>
                  <a:t>φροντίσουμε να) είναι αδρανειακά…</a:t>
                </a:r>
              </a:p>
              <a:p>
                <a:pPr lvl="2"/>
                <a:r>
                  <a:rPr lang="el-GR" dirty="0"/>
                  <a:t>…οπότε ΔΕ θα αναφερόμαστε σε αυτή τους την ιδιότητα</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643650" cy="5257800"/>
              </a:xfrm>
              <a:blipFill>
                <a:blip r:embed="rId2"/>
                <a:stretch>
                  <a:fillRect t="-1622" r="-1196"/>
                </a:stretch>
              </a:blipFill>
            </p:spPr>
            <p:txBody>
              <a:bodyPr/>
              <a:lstStyle/>
              <a:p>
                <a:r>
                  <a:rPr lang="en-US">
                    <a:noFill/>
                  </a:rPr>
                  <a:t> </a:t>
                </a:r>
              </a:p>
            </p:txBody>
          </p:sp>
        </mc:Fallback>
      </mc:AlternateContent>
    </p:spTree>
    <p:extLst>
      <p:ext uri="{BB962C8B-B14F-4D97-AF65-F5344CB8AC3E}">
        <p14:creationId xmlns:p14="http://schemas.microsoft.com/office/powerpoint/2010/main" val="22184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948449" cy="5486400"/>
          </a:xfrm>
        </p:spPr>
        <p:txBody>
          <a:bodyPr>
            <a:normAutofit fontScale="92500"/>
          </a:bodyPr>
          <a:lstStyle/>
          <a:p>
            <a:r>
              <a:rPr lang="el-GR" b="1" dirty="0"/>
              <a:t>Πρώτος Νόμος του </a:t>
            </a:r>
            <a:r>
              <a:rPr lang="en-US" b="1" dirty="0"/>
              <a:t>Newton</a:t>
            </a:r>
            <a:endParaRPr lang="el-GR" b="1" dirty="0">
              <a:sym typeface="Wingdings" panose="05000000000000000000" pitchFamily="2" charset="2"/>
            </a:endParaRPr>
          </a:p>
          <a:p>
            <a:pPr lvl="1"/>
            <a:r>
              <a:rPr lang="el-GR" dirty="0">
                <a:sym typeface="Wingdings" panose="05000000000000000000" pitchFamily="2" charset="2"/>
              </a:rPr>
              <a:t>Πάντα μπορούμε να βρούμε ένα αδρανειακό σύστημα αναφοράς</a:t>
            </a:r>
          </a:p>
          <a:p>
            <a:pPr lvl="2"/>
            <a:r>
              <a:rPr lang="el-GR" dirty="0">
                <a:sym typeface="Wingdings" panose="05000000000000000000" pitchFamily="2" charset="2"/>
              </a:rPr>
              <a:t>…και στη συνέχεια θα θεωρούμε κάθε σύστημα αναφοράς ως αδρανειακό, κι εκεί θα ισχύουν οι νόμοι που θα περιγράψουμε</a:t>
            </a:r>
          </a:p>
          <a:p>
            <a:pPr lvl="1"/>
            <a:endParaRPr lang="el-GR" sz="1300" dirty="0">
              <a:sym typeface="Wingdings" panose="05000000000000000000" pitchFamily="2" charset="2"/>
            </a:endParaRPr>
          </a:p>
          <a:p>
            <a:pPr lvl="1"/>
            <a:r>
              <a:rPr lang="el-GR" b="1" dirty="0">
                <a:sym typeface="Wingdings" panose="05000000000000000000" pitchFamily="2" charset="2"/>
              </a:rPr>
              <a:t>Απουσία εξωτερικών δυνάμεων και παρουσία αδρανειακού συστήματος αναφοράς</a:t>
            </a:r>
          </a:p>
          <a:p>
            <a:pPr lvl="2"/>
            <a:r>
              <a:rPr lang="el-GR" sz="1900" b="1" dirty="0">
                <a:sym typeface="Wingdings" panose="05000000000000000000" pitchFamily="2" charset="2"/>
              </a:rPr>
              <a:t>ένα σώμα σε ηρεμία παραμένει σε ηρεμία</a:t>
            </a:r>
          </a:p>
          <a:p>
            <a:pPr lvl="2"/>
            <a:r>
              <a:rPr lang="el-GR" sz="1900" b="1" dirty="0">
                <a:sym typeface="Wingdings" panose="05000000000000000000" pitchFamily="2" charset="2"/>
              </a:rPr>
              <a:t>ένα σώμα υπό σταθερή ταχύτητα παραμένει υπό σταθερή ταχύτητα</a:t>
            </a:r>
          </a:p>
          <a:p>
            <a:pPr lvl="2"/>
            <a:endParaRPr lang="el-GR" sz="1100" i="1" dirty="0">
              <a:sym typeface="Wingdings" panose="05000000000000000000" pitchFamily="2" charset="2"/>
            </a:endParaRPr>
          </a:p>
          <a:p>
            <a:pPr lvl="1"/>
            <a:r>
              <a:rPr lang="el-GR" sz="2100" dirty="0"/>
              <a:t>Με άλλα λόγια</a:t>
            </a:r>
          </a:p>
          <a:p>
            <a:pPr lvl="2"/>
            <a:r>
              <a:rPr lang="el-GR" sz="1900" b="1" dirty="0"/>
              <a:t>Όταν δεν επιδρά καμιά δύναμη σε ένα σώμα, η επιτάχυνση του σώματος είναι μηδενική</a:t>
            </a:r>
          </a:p>
          <a:p>
            <a:endParaRPr lang="el-GR" sz="100" dirty="0"/>
          </a:p>
          <a:p>
            <a:r>
              <a:rPr lang="el-GR" sz="2300" dirty="0"/>
              <a:t>Η τάση ενός σώματος να αντιδρά σε οποιαδήποτε μεταβολή της κινητικής του κατάστασης λέγεται </a:t>
            </a:r>
            <a:r>
              <a:rPr lang="el-GR" sz="2300" b="1" dirty="0"/>
              <a:t>αδράνεια </a:t>
            </a:r>
            <a:r>
              <a:rPr lang="el-GR" sz="2300" dirty="0"/>
              <a:t>(και η</a:t>
            </a:r>
            <a:r>
              <a:rPr lang="el-GR" sz="2300" b="1" dirty="0"/>
              <a:t> μάζα </a:t>
            </a:r>
            <a:r>
              <a:rPr lang="el-GR" sz="2300" dirty="0"/>
              <a:t>του αποτελεί</a:t>
            </a:r>
            <a:r>
              <a:rPr lang="el-GR" sz="2300" b="1" dirty="0"/>
              <a:t> «μέτρο» </a:t>
            </a:r>
            <a:r>
              <a:rPr lang="el-GR" sz="2300" dirty="0"/>
              <a:t>της αδράνειάς του)</a:t>
            </a:r>
          </a:p>
        </p:txBody>
      </p:sp>
      <p:sp>
        <p:nvSpPr>
          <p:cNvPr id="4" name="Rounded Rectangle 3"/>
          <p:cNvSpPr/>
          <p:nvPr/>
        </p:nvSpPr>
        <p:spPr>
          <a:xfrm>
            <a:off x="1066800" y="2971800"/>
            <a:ext cx="7315200" cy="1447800"/>
          </a:xfrm>
          <a:prstGeom prst="roundRect">
            <a:avLst>
              <a:gd name="adj" fmla="val 94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1773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948449" cy="5257800"/>
          </a:xfrm>
        </p:spPr>
        <p:txBody>
          <a:bodyPr>
            <a:normAutofit fontScale="92500" lnSpcReduction="10000"/>
          </a:bodyPr>
          <a:lstStyle/>
          <a:p>
            <a:r>
              <a:rPr lang="el-GR" b="1" dirty="0"/>
              <a:t>Πρώτος Νόμος του </a:t>
            </a:r>
            <a:r>
              <a:rPr lang="en-US" b="1" dirty="0"/>
              <a:t>Newton</a:t>
            </a:r>
            <a:endParaRPr lang="el-GR" b="1" dirty="0">
              <a:sym typeface="Wingdings" panose="05000000000000000000" pitchFamily="2" charset="2"/>
            </a:endParaRPr>
          </a:p>
          <a:p>
            <a:pPr lvl="1"/>
            <a:r>
              <a:rPr lang="el-GR" dirty="0">
                <a:sym typeface="Wingdings" panose="05000000000000000000" pitchFamily="2" charset="2"/>
              </a:rPr>
              <a:t>Όμως η δύναμη είναι διανυσματικό μέγεθος</a:t>
            </a:r>
          </a:p>
          <a:p>
            <a:pPr lvl="1"/>
            <a:r>
              <a:rPr lang="el-GR" dirty="0">
                <a:sym typeface="Wingdings" panose="05000000000000000000" pitchFamily="2" charset="2"/>
              </a:rPr>
              <a:t>Μπορούν να ασκούνται δυνάμεις επάνω σε ένα σώμα αλλά η συνολική δύναμη (ή </a:t>
            </a:r>
            <a:r>
              <a:rPr lang="el-GR" b="1" dirty="0">
                <a:sym typeface="Wingdings" panose="05000000000000000000" pitchFamily="2" charset="2"/>
              </a:rPr>
              <a:t>συνισταμένη</a:t>
            </a:r>
            <a:r>
              <a:rPr lang="el-GR" dirty="0">
                <a:sym typeface="Wingdings" panose="05000000000000000000" pitchFamily="2" charset="2"/>
              </a:rPr>
              <a:t>) να είναι μηδέν!</a:t>
            </a:r>
          </a:p>
          <a:p>
            <a:pPr lvl="1"/>
            <a:endParaRPr lang="el-GR" sz="2300" dirty="0">
              <a:sym typeface="Wingdings" panose="05000000000000000000" pitchFamily="2" charset="2"/>
            </a:endParaRPr>
          </a:p>
          <a:p>
            <a:r>
              <a:rPr lang="el-GR" sz="2500" dirty="0">
                <a:sym typeface="Wingdings" panose="05000000000000000000" pitchFamily="2" charset="2"/>
              </a:rPr>
              <a:t>Άρα μια πιο σωστή διατύπωση του 1</a:t>
            </a:r>
            <a:r>
              <a:rPr lang="el-GR" sz="2500" baseline="30000" dirty="0">
                <a:sym typeface="Wingdings" panose="05000000000000000000" pitchFamily="2" charset="2"/>
              </a:rPr>
              <a:t>ου</a:t>
            </a:r>
            <a:r>
              <a:rPr lang="el-GR" sz="2500" dirty="0">
                <a:sym typeface="Wingdings" panose="05000000000000000000" pitchFamily="2" charset="2"/>
              </a:rPr>
              <a:t> νόμου του </a:t>
            </a:r>
            <a:r>
              <a:rPr lang="en-US" sz="2500" dirty="0">
                <a:sym typeface="Wingdings" panose="05000000000000000000" pitchFamily="2" charset="2"/>
              </a:rPr>
              <a:t>Newton </a:t>
            </a:r>
            <a:r>
              <a:rPr lang="el-GR" sz="2500" dirty="0">
                <a:sym typeface="Wingdings" panose="05000000000000000000" pitchFamily="2" charset="2"/>
              </a:rPr>
              <a:t>θα είναι:</a:t>
            </a:r>
          </a:p>
          <a:p>
            <a:pPr marL="342900" lvl="2" indent="-274320"/>
            <a:endParaRPr lang="el-GR" sz="1900" b="1" i="1" dirty="0"/>
          </a:p>
          <a:p>
            <a:pPr marL="342900" lvl="2" indent="-274320"/>
            <a:r>
              <a:rPr lang="el-GR" sz="2400" b="1" dirty="0"/>
              <a:t>Αν η συνισταμένη (το διανυσματικό άθροισμα) των δυνάμεων που ασκούνται σε ένα σώμα είναι μηδενική, η επιτάχυνση του σώματος είναι μηδενική</a:t>
            </a:r>
          </a:p>
          <a:p>
            <a:pPr marL="553212" lvl="3" indent="-274320"/>
            <a:r>
              <a:rPr lang="el-GR" sz="2200" b="1" dirty="0"/>
              <a:t>Αν το σώμα είναι ακίνητο, τότε παραμένει ακίνητο</a:t>
            </a:r>
          </a:p>
          <a:p>
            <a:pPr marL="553212" lvl="3" indent="-274320"/>
            <a:r>
              <a:rPr lang="el-GR" sz="2200" b="1" dirty="0"/>
              <a:t>Αν κινείται υπό σταθερή ταχύτητα, συνεχίζει και κινείται έτσι</a:t>
            </a:r>
          </a:p>
          <a:p>
            <a:pPr marL="342900" lvl="2" indent="-274320"/>
            <a:endParaRPr lang="el-GR" sz="1000" dirty="0"/>
          </a:p>
          <a:p>
            <a:pPr marL="342900" lvl="2" indent="-274320"/>
            <a:r>
              <a:rPr lang="el-GR" sz="2400" dirty="0"/>
              <a:t>Λέμε τότε ότι </a:t>
            </a:r>
            <a:r>
              <a:rPr lang="el-GR" sz="2600" b="1" dirty="0"/>
              <a:t>το σώμα ισορροπεί</a:t>
            </a:r>
            <a:endParaRPr lang="el-GR" sz="2400" b="1" dirty="0"/>
          </a:p>
          <a:p>
            <a:endParaRPr lang="el-GR" sz="2500" dirty="0"/>
          </a:p>
        </p:txBody>
      </p:sp>
      <p:sp>
        <p:nvSpPr>
          <p:cNvPr id="4" name="Rounded Rectangle 3"/>
          <p:cNvSpPr/>
          <p:nvPr/>
        </p:nvSpPr>
        <p:spPr>
          <a:xfrm>
            <a:off x="838200" y="4013199"/>
            <a:ext cx="7696200" cy="1752600"/>
          </a:xfrm>
          <a:prstGeom prst="roundRect">
            <a:avLst>
              <a:gd name="adj" fmla="val 1209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22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853292"/>
                <a:ext cx="7872249" cy="4623708"/>
              </a:xfrm>
            </p:spPr>
            <p:txBody>
              <a:bodyPr>
                <a:normAutofit lnSpcReduction="10000"/>
              </a:bodyPr>
              <a:lstStyle/>
              <a:p>
                <a:r>
                  <a:rPr lang="el-GR" sz="2300" dirty="0"/>
                  <a:t>Από τα προηγούμενα, μπορούμε λοιπόν να συμπεράνουμε ότι:</a:t>
                </a:r>
              </a:p>
              <a:p>
                <a:endParaRPr lang="el-GR" sz="1400" dirty="0"/>
              </a:p>
              <a:p>
                <a:r>
                  <a:rPr lang="el-GR" sz="2300" b="1" dirty="0"/>
                  <a:t>Ο 1</a:t>
                </a:r>
                <a:r>
                  <a:rPr lang="el-GR" sz="2300" b="1" baseline="30000" dirty="0"/>
                  <a:t>ος</a:t>
                </a:r>
                <a:r>
                  <a:rPr lang="el-GR" sz="2300" b="1" dirty="0"/>
                  <a:t> νόμος του </a:t>
                </a:r>
                <a:r>
                  <a:rPr lang="en-US" sz="2300" b="1" dirty="0"/>
                  <a:t>Newton </a:t>
                </a:r>
                <a:r>
                  <a:rPr lang="el-GR" sz="2300" b="1" dirty="0"/>
                  <a:t>γράφεται ως</a:t>
                </a:r>
                <a:endParaRPr lang="en-US" sz="2300" b="1" dirty="0"/>
              </a:p>
              <a:p>
                <a:endParaRPr lang="el-GR" sz="1400" b="1" dirty="0"/>
              </a:p>
              <a:p>
                <a:pPr marL="68580" indent="0">
                  <a:buNone/>
                </a:pPr>
                <a14:m>
                  <m:oMathPara xmlns:m="http://schemas.openxmlformats.org/officeDocument/2006/math">
                    <m:oMathParaPr>
                      <m:jc m:val="centerGroup"/>
                    </m:oMathParaPr>
                    <m:oMath xmlns:m="http://schemas.openxmlformats.org/officeDocument/2006/math">
                      <m:r>
                        <a:rPr lang="en-US" sz="3200" b="1">
                          <a:latin typeface="Cambria Math" panose="02040503050406030204" pitchFamily="18" charset="0"/>
                        </a:rPr>
                        <m:t>𝚺</m:t>
                      </m:r>
                      <m:r>
                        <a:rPr lang="en-US" sz="3200" b="1">
                          <a:latin typeface="Cambria Math" panose="02040503050406030204" pitchFamily="18" charset="0"/>
                        </a:rPr>
                        <m:t> </m:t>
                      </m:r>
                      <m:acc>
                        <m:accPr>
                          <m:chr m:val="⃗"/>
                          <m:ctrlPr>
                            <a:rPr lang="en-US" sz="3200" b="1" i="1">
                              <a:latin typeface="Cambria Math" panose="02040503050406030204" pitchFamily="18" charset="0"/>
                            </a:rPr>
                          </m:ctrlPr>
                        </m:accPr>
                        <m:e>
                          <m:r>
                            <a:rPr lang="en-US" sz="3200" b="1" i="1">
                              <a:latin typeface="Cambria Math" panose="02040503050406030204" pitchFamily="18" charset="0"/>
                            </a:rPr>
                            <m:t>𝑭</m:t>
                          </m:r>
                        </m:e>
                      </m:acc>
                      <m:r>
                        <a:rPr lang="en-US" sz="3200" b="1" i="1">
                          <a:latin typeface="Cambria Math" panose="02040503050406030204" pitchFamily="18" charset="0"/>
                        </a:rPr>
                        <m:t>=</m:t>
                      </m:r>
                      <m:acc>
                        <m:accPr>
                          <m:chr m:val="⃗"/>
                          <m:ctrlPr>
                            <a:rPr lang="en-US" sz="3200" b="1" i="1">
                              <a:latin typeface="Cambria Math" panose="02040503050406030204" pitchFamily="18" charset="0"/>
                            </a:rPr>
                          </m:ctrlPr>
                        </m:accPr>
                        <m:e>
                          <m:r>
                            <a:rPr lang="en-US" sz="3200" b="1" i="1">
                              <a:latin typeface="Cambria Math" panose="02040503050406030204" pitchFamily="18" charset="0"/>
                            </a:rPr>
                            <m:t>𝟎</m:t>
                          </m:r>
                        </m:e>
                      </m:acc>
                    </m:oMath>
                  </m:oMathPara>
                </a14:m>
                <a:endParaRPr lang="el-GR" sz="2300" b="1" dirty="0"/>
              </a:p>
              <a:p>
                <a:endParaRPr lang="el-GR" sz="1200" b="1" dirty="0"/>
              </a:p>
              <a:p>
                <a:r>
                  <a:rPr lang="el-GR" sz="2300" b="1" dirty="0"/>
                  <a:t>Ένα σώμα που επιταχύνει πρέπει να υπόκειται σε κάποια (συνισταμένη, μη μηδενική) δύναμη</a:t>
                </a:r>
                <a:endParaRPr lang="en-US" sz="2300" b="1" dirty="0"/>
              </a:p>
              <a:p>
                <a:pPr lvl="1"/>
                <a:r>
                  <a:rPr lang="el-GR" sz="2100" b="1" dirty="0"/>
                  <a:t>Ειδάλλως (δηλ. αν απουσιάζουν δυνάμεις ή η συνισταμένη τους είναι μηδέν), το σώμα ισορροπεί (δηλ. δεν επιταχύνει)!</a:t>
                </a:r>
              </a:p>
              <a:p>
                <a:endParaRPr lang="el-GR" sz="1400" b="1" dirty="0"/>
              </a:p>
              <a:p>
                <a:r>
                  <a:rPr lang="el-GR" sz="2300" b="1" dirty="0"/>
                  <a:t>Η δύναμη είναι το αίτιο της </a:t>
                </a:r>
                <a:r>
                  <a:rPr lang="el-GR" sz="2300" b="1" u="sng" dirty="0"/>
                  <a:t>μεταβολής</a:t>
                </a:r>
                <a:r>
                  <a:rPr lang="el-GR" sz="2300" b="1" dirty="0"/>
                  <a:t> της κίνησης ενός σώματος</a:t>
                </a:r>
                <a:endParaRPr lang="en-US" sz="2300" b="1" dirty="0"/>
              </a:p>
              <a:p>
                <a:endParaRPr lang="en-US" sz="14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853292"/>
                <a:ext cx="7872249" cy="4623708"/>
              </a:xfrm>
              <a:blipFill>
                <a:blip r:embed="rId2"/>
                <a:stretch>
                  <a:fillRect t="-1713" b="-2503"/>
                </a:stretch>
              </a:blipFill>
            </p:spPr>
            <p:txBody>
              <a:bodyPr/>
              <a:lstStyle/>
              <a:p>
                <a:r>
                  <a:rPr lang="en-US">
                    <a:noFill/>
                  </a:rPr>
                  <a:t> </a:t>
                </a:r>
              </a:p>
            </p:txBody>
          </p:sp>
        </mc:Fallback>
      </mc:AlternateContent>
    </p:spTree>
    <p:extLst>
      <p:ext uri="{BB962C8B-B14F-4D97-AF65-F5344CB8AC3E}">
        <p14:creationId xmlns:p14="http://schemas.microsoft.com/office/powerpoint/2010/main" val="20393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853292"/>
            <a:ext cx="7872250" cy="4153348"/>
          </a:xfrm>
        </p:spPr>
        <p:txBody>
          <a:bodyPr/>
          <a:lstStyle/>
          <a:p>
            <a:r>
              <a:rPr lang="el-GR" dirty="0"/>
              <a:t>Ο 1</a:t>
            </a:r>
            <a:r>
              <a:rPr lang="el-GR" baseline="30000" dirty="0"/>
              <a:t>ος</a:t>
            </a:r>
            <a:r>
              <a:rPr lang="el-GR" dirty="0"/>
              <a:t> Νόμος του </a:t>
            </a:r>
            <a:r>
              <a:rPr lang="en-US" dirty="0"/>
              <a:t>Newton </a:t>
            </a:r>
            <a:r>
              <a:rPr lang="el-GR" dirty="0"/>
              <a:t>μας εξηγεί τι συμβαίνει σε ένα σώμα όταν οι δυνάμεις που ασκούνται έχουν</a:t>
            </a:r>
            <a:r>
              <a:rPr lang="en-US" dirty="0"/>
              <a:t> </a:t>
            </a:r>
            <a:r>
              <a:rPr lang="el-GR" b="1" dirty="0"/>
              <a:t>συνισταμένη μηδέν</a:t>
            </a:r>
          </a:p>
          <a:p>
            <a:endParaRPr lang="el-GR" dirty="0"/>
          </a:p>
          <a:p>
            <a:r>
              <a:rPr lang="el-GR" dirty="0"/>
              <a:t>Ο 2</a:t>
            </a:r>
            <a:r>
              <a:rPr lang="el-GR" baseline="30000" dirty="0"/>
              <a:t>ος</a:t>
            </a:r>
            <a:r>
              <a:rPr lang="el-GR" dirty="0"/>
              <a:t> Νόμος του </a:t>
            </a:r>
            <a:r>
              <a:rPr lang="en-US" dirty="0"/>
              <a:t>Newton </a:t>
            </a:r>
            <a:r>
              <a:rPr lang="el-GR" dirty="0"/>
              <a:t>(που θα δούμε αμέσως) μας εξηγεί τι συμβαίνει όταν οι δυνάμεις που ασκούνται επάνω του </a:t>
            </a:r>
            <a:r>
              <a:rPr lang="el-GR" b="1" dirty="0"/>
              <a:t>ΔΕΝ</a:t>
            </a:r>
            <a:r>
              <a:rPr lang="el-GR" dirty="0"/>
              <a:t> </a:t>
            </a:r>
            <a:r>
              <a:rPr lang="el-GR" b="1" dirty="0"/>
              <a:t>έχουν μηδενική συνισταμένη</a:t>
            </a:r>
          </a:p>
          <a:p>
            <a:endParaRPr lang="el-GR" b="1" dirty="0"/>
          </a:p>
          <a:p>
            <a:r>
              <a:rPr lang="el-GR" dirty="0"/>
              <a:t>Πριν τον δούμε, ας μιλήσουμε για την έννοια της </a:t>
            </a:r>
            <a:r>
              <a:rPr lang="el-GR" b="1" dirty="0"/>
              <a:t>μάζας</a:t>
            </a:r>
            <a:r>
              <a:rPr lang="el-GR" dirty="0"/>
              <a:t> ενός σώματος</a:t>
            </a:r>
          </a:p>
          <a:p>
            <a:endParaRPr lang="el-GR" dirty="0"/>
          </a:p>
        </p:txBody>
      </p:sp>
    </p:spTree>
    <p:extLst>
      <p:ext uri="{BB962C8B-B14F-4D97-AF65-F5344CB8AC3E}">
        <p14:creationId xmlns:p14="http://schemas.microsoft.com/office/powerpoint/2010/main" val="48970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0" y="1600200"/>
            <a:ext cx="7948449" cy="5029200"/>
          </a:xfrm>
        </p:spPr>
        <p:txBody>
          <a:bodyPr>
            <a:normAutofit/>
          </a:bodyPr>
          <a:lstStyle/>
          <a:p>
            <a:r>
              <a:rPr lang="el-GR" sz="2300" b="1" dirty="0"/>
              <a:t>Η έννοια της μάζας</a:t>
            </a:r>
          </a:p>
          <a:p>
            <a:endParaRPr lang="el-GR" sz="1400" dirty="0"/>
          </a:p>
          <a:p>
            <a:r>
              <a:rPr lang="el-GR" sz="2200" dirty="0"/>
              <a:t>Διαφορετικά σώματα χρειάζονται διαφορετικό μέτρο δύναμης για να μεταβάλλουν την κατάσταση κίνησής τους</a:t>
            </a:r>
            <a:endParaRPr lang="el-GR" sz="2300" dirty="0"/>
          </a:p>
          <a:p>
            <a:pPr lvl="1"/>
            <a:r>
              <a:rPr lang="el-GR" sz="2100" dirty="0"/>
              <a:t>Με άλλα λόγια, αντιστέκονται περισσότερο ή λιγότερο στη μεταβολή της κίνησής τους</a:t>
            </a:r>
          </a:p>
          <a:p>
            <a:endParaRPr lang="el-GR" sz="1600" dirty="0"/>
          </a:p>
          <a:p>
            <a:r>
              <a:rPr lang="el-GR" sz="2200" dirty="0"/>
              <a:t>Γιατί;</a:t>
            </a:r>
          </a:p>
          <a:p>
            <a:pPr lvl="1"/>
            <a:r>
              <a:rPr lang="el-GR" sz="2100" dirty="0"/>
              <a:t>Γιατί έχουν διαφορετική </a:t>
            </a:r>
            <a:r>
              <a:rPr lang="el-GR" sz="2100" b="1" dirty="0"/>
              <a:t>μάζα</a:t>
            </a:r>
            <a:r>
              <a:rPr lang="el-GR" sz="2100" dirty="0"/>
              <a:t> </a:t>
            </a:r>
          </a:p>
          <a:p>
            <a:endParaRPr lang="el-GR" sz="1600" dirty="0"/>
          </a:p>
          <a:p>
            <a:r>
              <a:rPr lang="el-GR" sz="2200" dirty="0"/>
              <a:t>Η </a:t>
            </a:r>
            <a:r>
              <a:rPr lang="el-GR" sz="2200" b="1" dirty="0"/>
              <a:t>μάζα</a:t>
            </a:r>
            <a:r>
              <a:rPr lang="el-GR" sz="2200" dirty="0"/>
              <a:t> είναι μια ιδιότητα ενός σώματος που </a:t>
            </a:r>
            <a:r>
              <a:rPr lang="el-GR" sz="2200" b="1" dirty="0"/>
              <a:t>ορίζει «πόση» αντίσταση παρουσιάζει στην προσπάθεια μεταβολής της ταχύτητάς του</a:t>
            </a:r>
          </a:p>
          <a:p>
            <a:endParaRPr lang="el-GR" sz="2300" dirty="0"/>
          </a:p>
        </p:txBody>
      </p:sp>
    </p:spTree>
    <p:extLst>
      <p:ext uri="{BB962C8B-B14F-4D97-AF65-F5344CB8AC3E}">
        <p14:creationId xmlns:p14="http://schemas.microsoft.com/office/powerpoint/2010/main" val="196588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371600"/>
                <a:ext cx="7872249" cy="5105400"/>
              </a:xfrm>
            </p:spPr>
            <p:txBody>
              <a:bodyPr>
                <a:normAutofit/>
              </a:bodyPr>
              <a:lstStyle/>
              <a:p>
                <a:r>
                  <a:rPr lang="el-GR" b="1" dirty="0"/>
                  <a:t>Δεύτερος Νόμος του </a:t>
                </a:r>
                <a:r>
                  <a:rPr lang="en-US" b="1" dirty="0"/>
                  <a:t>Newton</a:t>
                </a:r>
              </a:p>
              <a:p>
                <a:pPr lvl="1"/>
                <a:r>
                  <a:rPr lang="el-GR" dirty="0"/>
                  <a:t>Σε ένα αδρανειακό σύστημα αναφοράς, η </a:t>
                </a:r>
                <a:r>
                  <a:rPr lang="el-GR" b="1" dirty="0"/>
                  <a:t>επιτάχυνση</a:t>
                </a:r>
                <a:r>
                  <a:rPr lang="el-GR" dirty="0"/>
                  <a:t> ενός σώματος είναι </a:t>
                </a:r>
              </a:p>
              <a:p>
                <a:pPr marL="1143000" lvl="2" indent="-457200">
                  <a:buFont typeface="+mj-lt"/>
                  <a:buAutoNum type="arabicPeriod"/>
                </a:pPr>
                <a:r>
                  <a:rPr lang="el-GR" b="1" dirty="0"/>
                  <a:t>ευθέως ανάλογη </a:t>
                </a:r>
                <a:r>
                  <a:rPr lang="el-GR" dirty="0"/>
                  <a:t>της </a:t>
                </a:r>
                <a:r>
                  <a:rPr lang="el-GR" b="1" dirty="0"/>
                  <a:t>συνολικής δύναμης</a:t>
                </a:r>
                <a:r>
                  <a:rPr lang="en-US" dirty="0"/>
                  <a:t>,</a:t>
                </a:r>
                <a:r>
                  <a:rPr lang="el-GR" dirty="0"/>
                  <a:t> </a:t>
                </a:r>
                <a14:m>
                  <m:oMath xmlns:m="http://schemas.openxmlformats.org/officeDocument/2006/math">
                    <m:nary>
                      <m:naryPr>
                        <m:chr m:val="∑"/>
                        <m:subHide m:val="on"/>
                        <m:supHide m:val="on"/>
                        <m:ctrlPr>
                          <a:rPr lang="el-GR" i="1" smtClean="0">
                            <a:latin typeface="Cambria Math" panose="02040503050406030204" pitchFamily="18" charset="0"/>
                          </a:rPr>
                        </m:ctrlPr>
                      </m:naryPr>
                      <m:sub/>
                      <m:sup/>
                      <m:e>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F</m:t>
                            </m:r>
                          </m:e>
                        </m:acc>
                      </m:e>
                    </m:nary>
                    <m:r>
                      <a:rPr lang="en-US" b="0" i="0" smtClean="0">
                        <a:latin typeface="Cambria Math" panose="02040503050406030204" pitchFamily="18" charset="0"/>
                      </a:rPr>
                      <m:t>, </m:t>
                    </m:r>
                  </m:oMath>
                </a14:m>
                <a:r>
                  <a:rPr lang="el-GR" dirty="0"/>
                  <a:t>που ασκείται επάνω του και </a:t>
                </a:r>
                <a:endParaRPr lang="en-US" dirty="0"/>
              </a:p>
              <a:p>
                <a:pPr marL="1143000" lvl="2" indent="-457200">
                  <a:buFont typeface="+mj-lt"/>
                  <a:buAutoNum type="arabicPeriod"/>
                </a:pPr>
                <a:r>
                  <a:rPr lang="el-GR" b="1" dirty="0"/>
                  <a:t>αντιστρόφως ανάλογη </a:t>
                </a:r>
                <a:r>
                  <a:rPr lang="el-GR" dirty="0"/>
                  <a:t>της</a:t>
                </a:r>
                <a:r>
                  <a:rPr lang="el-GR" b="1" dirty="0"/>
                  <a:t> μάζας </a:t>
                </a:r>
                <a:r>
                  <a:rPr lang="el-GR" dirty="0"/>
                  <a:t>του</a:t>
                </a:r>
                <a:r>
                  <a:rPr lang="en-US" dirty="0"/>
                  <a:t>, </a:t>
                </a:r>
                <a14:m>
                  <m:oMath xmlns:m="http://schemas.openxmlformats.org/officeDocument/2006/math">
                    <m:r>
                      <a:rPr lang="en-US" b="0" i="1" smtClean="0">
                        <a:latin typeface="Cambria Math" panose="02040503050406030204" pitchFamily="18" charset="0"/>
                      </a:rPr>
                      <m:t>𝑚</m:t>
                    </m:r>
                  </m:oMath>
                </a14:m>
                <a:endParaRPr lang="el-GR" i="1" dirty="0"/>
              </a:p>
              <a:p>
                <a:pPr marL="685800" lvl="2" indent="0">
                  <a:buNone/>
                </a:pPr>
                <a14:m>
                  <m:oMathPara xmlns:m="http://schemas.openxmlformats.org/officeDocument/2006/math">
                    <m:oMathParaPr>
                      <m:jc m:val="centerGroup"/>
                    </m:oMathParaPr>
                    <m:oMath xmlns:m="http://schemas.openxmlformats.org/officeDocument/2006/math">
                      <m:acc>
                        <m:accPr>
                          <m:chr m:val="⃗"/>
                          <m:ctrlPr>
                            <a:rPr lang="el-GR" sz="2800" i="1" smtClean="0">
                              <a:latin typeface="Cambria Math" panose="02040503050406030204" pitchFamily="18" charset="0"/>
                            </a:rPr>
                          </m:ctrlPr>
                        </m:accPr>
                        <m:e>
                          <m:r>
                            <a:rPr lang="en-US" sz="2800" i="1">
                              <a:latin typeface="Cambria Math" panose="02040503050406030204" pitchFamily="18" charset="0"/>
                            </a:rPr>
                            <m:t>𝑎</m:t>
                          </m:r>
                        </m:e>
                      </m:acc>
                      <m:r>
                        <a:rPr lang="el-GR" sz="2800" b="0" i="1" smtClean="0">
                          <a:latin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nary>
                            <m:naryPr>
                              <m:chr m:val="∑"/>
                              <m:subHide m:val="on"/>
                              <m:supHide m:val="on"/>
                              <m:ctrlPr>
                                <a:rPr lang="el-GR" sz="2800" i="1">
                                  <a:latin typeface="Cambria Math" panose="02040503050406030204" pitchFamily="18" charset="0"/>
                                </a:rPr>
                              </m:ctrlPr>
                            </m:naryPr>
                            <m:sub/>
                            <m:sup/>
                            <m:e>
                              <m:acc>
                                <m:accPr>
                                  <m:chr m:val="⃗"/>
                                  <m:ctrlPr>
                                    <a:rPr lang="el-GR" sz="2800" i="1">
                                      <a:latin typeface="Cambria Math" panose="02040503050406030204" pitchFamily="18" charset="0"/>
                                    </a:rPr>
                                  </m:ctrlPr>
                                </m:accPr>
                                <m:e>
                                  <m:r>
                                    <a:rPr lang="en-US" sz="2800" i="1">
                                      <a:latin typeface="Cambria Math" panose="02040503050406030204" pitchFamily="18" charset="0"/>
                                    </a:rPr>
                                    <m:t>𝐹</m:t>
                                  </m:r>
                                </m:e>
                              </m:acc>
                            </m:e>
                          </m:nary>
                        </m:num>
                        <m:den>
                          <m:r>
                            <a:rPr lang="en-US" sz="2800" i="1">
                              <a:latin typeface="Cambria Math" panose="02040503050406030204" pitchFamily="18" charset="0"/>
                              <a:ea typeface="Cambria Math" panose="02040503050406030204" pitchFamily="18" charset="0"/>
                            </a:rPr>
                            <m:t>𝑚</m:t>
                          </m:r>
                        </m:den>
                      </m:f>
                    </m:oMath>
                  </m:oMathPara>
                </a14:m>
                <a:endParaRPr lang="en-US" sz="2800" i="1" dirty="0">
                  <a:ea typeface="Cambria Math" panose="02040503050406030204" pitchFamily="18" charset="0"/>
                </a:endParaRPr>
              </a:p>
              <a:p>
                <a:pPr marL="365760" lvl="1" indent="0">
                  <a:buNone/>
                </a:pPr>
                <a:r>
                  <a:rPr lang="el-GR" dirty="0">
                    <a:ea typeface="Cambria Math" panose="02040503050406030204" pitchFamily="18" charset="0"/>
                  </a:rPr>
                  <a:t>     και έτσι έχουμε τη γνωστή σχέση</a:t>
                </a:r>
                <a:r>
                  <a:rPr lang="en-US" dirty="0">
                    <a:ea typeface="Cambria Math" panose="02040503050406030204" pitchFamily="18" charset="0"/>
                  </a:rPr>
                  <a:t/>
                </a:r>
                <a:br>
                  <a:rPr lang="en-US" dirty="0">
                    <a:ea typeface="Cambria Math" panose="02040503050406030204" pitchFamily="18" charset="0"/>
                  </a:rPr>
                </a:br>
                <a:endParaRPr lang="el-GR" dirty="0">
                  <a:ea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3600" b="0" i="0" smtClean="0">
                          <a:latin typeface="Cambria Math" panose="02040503050406030204" pitchFamily="18" charset="0"/>
                        </a:rPr>
                        <m:t>Σ</m:t>
                      </m:r>
                      <m:r>
                        <a:rPr lang="en-US" sz="3600" b="0" i="1" smtClean="0">
                          <a:latin typeface="Cambria Math" panose="02040503050406030204" pitchFamily="18" charset="0"/>
                        </a:rPr>
                        <m:t> </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𝐹</m:t>
                          </m:r>
                        </m:e>
                      </m:acc>
                      <m:r>
                        <a:rPr lang="el-GR" sz="3600" b="0" i="1" smtClean="0">
                          <a:latin typeface="Cambria Math" panose="02040503050406030204" pitchFamily="18" charset="0"/>
                        </a:rPr>
                        <m:t>=</m:t>
                      </m:r>
                      <m:r>
                        <a:rPr lang="en-US" sz="3600" b="0" i="1" smtClean="0">
                          <a:latin typeface="Cambria Math" panose="02040503050406030204" pitchFamily="18" charset="0"/>
                        </a:rPr>
                        <m:t>𝑚</m:t>
                      </m:r>
                      <m:acc>
                        <m:accPr>
                          <m:chr m:val="⃗"/>
                          <m:ctrlPr>
                            <a:rPr lang="el-GR" sz="3600" i="1">
                              <a:latin typeface="Cambria Math" panose="02040503050406030204" pitchFamily="18" charset="0"/>
                            </a:rPr>
                          </m:ctrlPr>
                        </m:accPr>
                        <m:e>
                          <m:r>
                            <a:rPr lang="en-US" sz="3600" i="1">
                              <a:latin typeface="Cambria Math" panose="02040503050406030204" pitchFamily="18" charset="0"/>
                            </a:rPr>
                            <m:t>𝑎</m:t>
                          </m:r>
                        </m:e>
                      </m:acc>
                    </m:oMath>
                  </m:oMathPara>
                </a14:m>
                <a:endParaRPr lang="el-GR" i="1" dirty="0">
                  <a:ea typeface="Cambria Math" panose="02040503050406030204"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371600"/>
                <a:ext cx="7872249" cy="5105400"/>
              </a:xfrm>
              <a:blipFill>
                <a:blip r:embed="rId2"/>
                <a:stretch>
                  <a:fillRect t="-955"/>
                </a:stretch>
              </a:blipFill>
            </p:spPr>
            <p:txBody>
              <a:bodyPr/>
              <a:lstStyle/>
              <a:p>
                <a:r>
                  <a:rPr lang="en-US">
                    <a:noFill/>
                  </a:rPr>
                  <a:t> </a:t>
                </a:r>
              </a:p>
            </p:txBody>
          </p:sp>
        </mc:Fallback>
      </mc:AlternateContent>
      <p:sp>
        <p:nvSpPr>
          <p:cNvPr id="4" name="Rounded Rectangle 3"/>
          <p:cNvSpPr/>
          <p:nvPr/>
        </p:nvSpPr>
        <p:spPr>
          <a:xfrm>
            <a:off x="3429000" y="5181600"/>
            <a:ext cx="2133600" cy="7620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9577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447800"/>
                <a:ext cx="7948450" cy="4953000"/>
              </a:xfrm>
            </p:spPr>
            <p:txBody>
              <a:bodyPr>
                <a:normAutofit lnSpcReduction="10000"/>
              </a:bodyPr>
              <a:lstStyle/>
              <a:p>
                <a:r>
                  <a:rPr lang="el-GR" sz="2300" dirty="0"/>
                  <a:t>Φυσικά, μπορούμε </a:t>
                </a:r>
                <a:r>
                  <a:rPr lang="en-US" sz="2300" dirty="0"/>
                  <a:t>– </a:t>
                </a:r>
                <a:r>
                  <a:rPr lang="el-GR" sz="2300" dirty="0"/>
                  <a:t>και σε πολλές περιπτώσεις </a:t>
                </a:r>
                <a:r>
                  <a:rPr lang="el-GR" sz="2300" b="1" dirty="0"/>
                  <a:t>επιβάλλεται</a:t>
                </a:r>
                <a:r>
                  <a:rPr lang="el-GR" sz="2300" dirty="0"/>
                  <a:t> – να αναλύσουμε το 2</a:t>
                </a:r>
                <a:r>
                  <a:rPr lang="el-GR" sz="2300" baseline="30000" dirty="0"/>
                  <a:t>ο</a:t>
                </a:r>
                <a:r>
                  <a:rPr lang="el-GR" sz="2300" dirty="0"/>
                  <a:t> νόμο </a:t>
                </a:r>
                <a:r>
                  <a:rPr lang="en-US" sz="2300" dirty="0"/>
                  <a:t>(</a:t>
                </a:r>
                <a:r>
                  <a:rPr lang="el-GR" sz="2300" dirty="0"/>
                  <a:t>όπως και τον 1</a:t>
                </a:r>
                <a:r>
                  <a:rPr lang="el-GR" sz="2300" baseline="30000" dirty="0"/>
                  <a:t>ο</a:t>
                </a:r>
                <a:r>
                  <a:rPr lang="el-GR" sz="2300" dirty="0"/>
                  <a:t>) σε </a:t>
                </a:r>
                <a:r>
                  <a:rPr lang="el-GR" sz="2300" b="1" i="1" dirty="0"/>
                  <a:t>συνιστώσες παράλληλες με τους άξονες</a:t>
                </a:r>
                <a:r>
                  <a:rPr lang="el-GR" sz="2300" b="1" dirty="0"/>
                  <a:t> του συστήματος αναφοράς μας</a:t>
                </a:r>
                <a:r>
                  <a:rPr lang="el-GR" sz="2300" dirty="0"/>
                  <a:t/>
                </a:r>
                <a:br>
                  <a:rPr lang="el-GR" sz="2300" dirty="0"/>
                </a:br>
                <a:r>
                  <a:rPr lang="el-GR" sz="2300" dirty="0"/>
                  <a:t/>
                </a:r>
                <a:br>
                  <a:rPr lang="el-GR" sz="2300" dirty="0"/>
                </a:br>
                <a:r>
                  <a:rPr lang="en-US" sz="2300" dirty="0"/>
                  <a:t>	</a:t>
                </a:r>
                <a14:m>
                  <m:oMath xmlns:m="http://schemas.openxmlformats.org/officeDocument/2006/math">
                    <m:nary>
                      <m:naryPr>
                        <m:chr m:val="∑"/>
                        <m:subHide m:val="on"/>
                        <m:supHide m:val="on"/>
                        <m:ctrlPr>
                          <a:rPr lang="el-GR" i="1">
                            <a:latin typeface="Cambria Math" panose="02040503050406030204" pitchFamily="18" charset="0"/>
                          </a:rPr>
                        </m:ctrlPr>
                      </m:naryPr>
                      <m:sub/>
                      <m:sup/>
                      <m:e>
                        <m:sSub>
                          <m:sSubPr>
                            <m:ctrlPr>
                              <a:rPr lang="en-US" b="0" i="1" smtClean="0">
                                <a:latin typeface="Cambria Math" panose="02040503050406030204" pitchFamily="18" charset="0"/>
                              </a:rPr>
                            </m:ctrlPr>
                          </m:sSubPr>
                          <m:e>
                            <m:acc>
                              <m:accPr>
                                <m:chr m:val="⃗"/>
                                <m:ctrlPr>
                                  <a:rPr lang="el-GR" i="1">
                                    <a:latin typeface="Cambria Math" panose="02040503050406030204" pitchFamily="18" charset="0"/>
                                  </a:rPr>
                                </m:ctrlPr>
                              </m:accPr>
                              <m:e>
                                <m:r>
                                  <m:rPr>
                                    <m:sty m:val="p"/>
                                  </m:rPr>
                                  <a:rPr lang="en-US" b="0" i="0" smtClean="0">
                                    <a:latin typeface="Cambria Math" panose="02040503050406030204" pitchFamily="18" charset="0"/>
                                  </a:rPr>
                                  <m:t>F</m:t>
                                </m:r>
                              </m:e>
                            </m:acc>
                          </m:e>
                          <m:sub>
                            <m:r>
                              <a:rPr lang="en-US" b="0" i="1" smtClean="0">
                                <a:latin typeface="Cambria Math" panose="02040503050406030204" pitchFamily="18" charset="0"/>
                              </a:rPr>
                              <m:t>𝑥</m:t>
                            </m:r>
                          </m:sub>
                        </m:sSub>
                      </m:e>
                    </m:nary>
                    <m:r>
                      <a:rPr lang="el-GR" i="1">
                        <a:latin typeface="Cambria Math" panose="02040503050406030204" pitchFamily="18" charset="0"/>
                      </a:rPr>
                      <m:t>=</m:t>
                    </m:r>
                    <m:r>
                      <a:rPr lang="en-US" i="1">
                        <a:latin typeface="Cambria Math" panose="02040503050406030204" pitchFamily="18" charset="0"/>
                      </a:rPr>
                      <m:t>𝑚</m:t>
                    </m:r>
                    <m:sSub>
                      <m:sSubPr>
                        <m:ctrlPr>
                          <a:rPr lang="en-US"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𝑥</m:t>
                        </m:r>
                      </m:sub>
                    </m:sSub>
                  </m:oMath>
                </a14:m>
                <a:r>
                  <a:rPr lang="el-GR" dirty="0"/>
                  <a:t>,</a:t>
                </a:r>
                <a14:m>
                  <m:oMath xmlns:m="http://schemas.openxmlformats.org/officeDocument/2006/math">
                    <m:r>
                      <a:rPr lang="en-US">
                        <a:latin typeface="Cambria Math" panose="02040503050406030204" pitchFamily="18" charset="0"/>
                      </a:rPr>
                      <m:t>              </m:t>
                    </m:r>
                    <m:nary>
                      <m:naryPr>
                        <m:chr m:val="∑"/>
                        <m:subHide m:val="on"/>
                        <m:supHide m:val="on"/>
                        <m:ctrlPr>
                          <a:rPr lang="el-GR" i="1">
                            <a:latin typeface="Cambria Math" panose="02040503050406030204" pitchFamily="18" charset="0"/>
                          </a:rPr>
                        </m:ctrlPr>
                      </m:naryPr>
                      <m:sub/>
                      <m:sup/>
                      <m:e>
                        <m:sSub>
                          <m:sSubPr>
                            <m:ctrlPr>
                              <a:rPr lang="en-US"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𝑦</m:t>
                            </m:r>
                          </m:sub>
                        </m:sSub>
                      </m:e>
                    </m:nary>
                    <m:r>
                      <a:rPr lang="el-GR" i="1">
                        <a:latin typeface="Cambria Math" panose="02040503050406030204" pitchFamily="18" charset="0"/>
                      </a:rPr>
                      <m:t>=</m:t>
                    </m:r>
                    <m:r>
                      <a:rPr lang="en-US" i="1">
                        <a:latin typeface="Cambria Math" panose="02040503050406030204" pitchFamily="18" charset="0"/>
                      </a:rPr>
                      <m:t>𝑚</m:t>
                    </m:r>
                    <m:sSub>
                      <m:sSubPr>
                        <m:ctrlPr>
                          <a:rPr lang="en-US"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𝑦</m:t>
                        </m:r>
                      </m:sub>
                    </m:sSub>
                  </m:oMath>
                </a14:m>
                <a:r>
                  <a:rPr lang="el-GR" dirty="0"/>
                  <a:t>,</a:t>
                </a:r>
                <a:r>
                  <a:rPr lang="en-US" dirty="0"/>
                  <a:t>       </a:t>
                </a:r>
                <a14:m>
                  <m:oMath xmlns:m="http://schemas.openxmlformats.org/officeDocument/2006/math">
                    <m:nary>
                      <m:naryPr>
                        <m:chr m:val="∑"/>
                        <m:subHide m:val="on"/>
                        <m:supHide m:val="on"/>
                        <m:ctrlPr>
                          <a:rPr lang="el-GR" i="1">
                            <a:latin typeface="Cambria Math" panose="02040503050406030204" pitchFamily="18" charset="0"/>
                          </a:rPr>
                        </m:ctrlPr>
                      </m:naryPr>
                      <m:sub/>
                      <m:sup/>
                      <m:e>
                        <m:sSub>
                          <m:sSubPr>
                            <m:ctrlPr>
                              <a:rPr lang="en-US" b="0"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𝑧</m:t>
                            </m:r>
                          </m:sub>
                        </m:sSub>
                      </m:e>
                    </m:nary>
                    <m:r>
                      <a:rPr lang="el-GR" i="1">
                        <a:latin typeface="Cambria Math" panose="02040503050406030204" pitchFamily="18" charset="0"/>
                      </a:rPr>
                      <m:t>=</m:t>
                    </m:r>
                    <m:r>
                      <a:rPr lang="en-US" i="1">
                        <a:latin typeface="Cambria Math" panose="02040503050406030204" pitchFamily="18" charset="0"/>
                      </a:rPr>
                      <m:t>𝑚</m:t>
                    </m:r>
                    <m:sSub>
                      <m:sSubPr>
                        <m:ctrlPr>
                          <a:rPr lang="en-US"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𝑧</m:t>
                        </m:r>
                      </m:sub>
                    </m:sSub>
                  </m:oMath>
                </a14:m>
                <a:endParaRPr lang="el-GR" dirty="0"/>
              </a:p>
              <a:p>
                <a:endParaRPr lang="en-US" sz="1600" dirty="0"/>
              </a:p>
              <a:p>
                <a:r>
                  <a:rPr lang="el-GR" sz="2300" b="1" dirty="0"/>
                  <a:t>Μπορούμε να μετατρέψουμε τις παραπάνω διανυσματικές εξισώσεις σε αλγεβρικές λαμβάνοντας υπ’ όψη τη θετική φορά του εκάστοτε άξονα</a:t>
                </a:r>
              </a:p>
              <a:p>
                <a:pPr lvl="1"/>
                <a:r>
                  <a:rPr lang="el-GR" sz="2100" dirty="0"/>
                  <a:t>….όπως θα δείξουμε στο επόμενο παράδειγμα</a:t>
                </a:r>
                <a:endParaRPr lang="en-US" sz="2100" dirty="0"/>
              </a:p>
              <a:p>
                <a:endParaRPr lang="el-GR" sz="2300" dirty="0"/>
              </a:p>
              <a:p>
                <a:r>
                  <a:rPr lang="el-GR" sz="2300" dirty="0"/>
                  <a:t>Μονάδα μέτρησης δύναμης στο </a:t>
                </a:r>
                <a:r>
                  <a:rPr lang="en-US" sz="2300" dirty="0"/>
                  <a:t>S.I.</a:t>
                </a:r>
              </a:p>
              <a:p>
                <a:pPr lvl="1"/>
                <a:r>
                  <a:rPr lang="en-US" sz="2100" dirty="0"/>
                  <a:t>Newton (N) </a:t>
                </a:r>
                <a:r>
                  <a:rPr lang="en-US" sz="2100" dirty="0">
                    <a:sym typeface="Wingdings" panose="05000000000000000000" pitchFamily="2" charset="2"/>
                  </a:rPr>
                  <a:t> 1 </a:t>
                </a:r>
                <a14:m>
                  <m:oMath xmlns:m="http://schemas.openxmlformats.org/officeDocument/2006/math">
                    <m:r>
                      <m:rPr>
                        <m:sty m:val="p"/>
                      </m:rPr>
                      <a:rPr lang="en-US" sz="2100" i="0" dirty="0" smtClean="0">
                        <a:latin typeface="Cambria Math" panose="02040503050406030204" pitchFamily="18" charset="0"/>
                        <a:sym typeface="Wingdings" panose="05000000000000000000" pitchFamily="2" charset="2"/>
                      </a:rPr>
                      <m:t>N</m:t>
                    </m:r>
                  </m:oMath>
                </a14:m>
                <a:r>
                  <a:rPr lang="en-US" sz="2100" dirty="0">
                    <a:sym typeface="Wingdings" panose="05000000000000000000" pitchFamily="2" charset="2"/>
                  </a:rPr>
                  <a:t> = </a:t>
                </a:r>
                <a14:m>
                  <m:oMath xmlns:m="http://schemas.openxmlformats.org/officeDocument/2006/math">
                    <m:r>
                      <a:rPr lang="en-US" sz="2100" i="1">
                        <a:latin typeface="Cambria Math" panose="02040503050406030204" pitchFamily="18" charset="0"/>
                        <a:sym typeface="Wingdings" panose="05000000000000000000" pitchFamily="2" charset="2"/>
                      </a:rPr>
                      <m:t>1 </m:t>
                    </m:r>
                    <m:r>
                      <m:rPr>
                        <m:sty m:val="p"/>
                      </m:rPr>
                      <a:rPr lang="en-US" sz="2100" i="0">
                        <a:latin typeface="Cambria Math" panose="02040503050406030204" pitchFamily="18" charset="0"/>
                        <a:sym typeface="Wingdings" panose="05000000000000000000" pitchFamily="2" charset="2"/>
                      </a:rPr>
                      <m:t>kg</m:t>
                    </m:r>
                    <m:r>
                      <a:rPr lang="en-US" sz="2100" i="0">
                        <a:latin typeface="Cambria Math" panose="02040503050406030204" pitchFamily="18" charset="0"/>
                        <a:ea typeface="Cambria Math" panose="02040503050406030204" pitchFamily="18" charset="0"/>
                        <a:sym typeface="Wingdings" panose="05000000000000000000" pitchFamily="2" charset="2"/>
                      </a:rPr>
                      <m:t>∙</m:t>
                    </m:r>
                    <m:r>
                      <m:rPr>
                        <m:sty m:val="p"/>
                      </m:rPr>
                      <a:rPr lang="en-US" sz="2100" i="0">
                        <a:latin typeface="Cambria Math" panose="02040503050406030204" pitchFamily="18" charset="0"/>
                        <a:ea typeface="Cambria Math" panose="02040503050406030204" pitchFamily="18" charset="0"/>
                        <a:sym typeface="Wingdings" panose="05000000000000000000" pitchFamily="2" charset="2"/>
                      </a:rPr>
                      <m:t>m</m:t>
                    </m:r>
                    <m:r>
                      <a:rPr lang="en-US" sz="2100" i="0">
                        <a:latin typeface="Cambria Math" panose="02040503050406030204" pitchFamily="18" charset="0"/>
                        <a:ea typeface="Cambria Math" panose="02040503050406030204" pitchFamily="18" charset="0"/>
                        <a:sym typeface="Wingdings" panose="05000000000000000000" pitchFamily="2" charset="2"/>
                      </a:rPr>
                      <m:t>/</m:t>
                    </m:r>
                    <m:sSup>
                      <m:sSupPr>
                        <m:ctrlPr>
                          <a:rPr lang="en-US" sz="2100" i="1">
                            <a:latin typeface="Cambria Math" panose="02040503050406030204" pitchFamily="18" charset="0"/>
                            <a:ea typeface="Cambria Math" panose="02040503050406030204" pitchFamily="18" charset="0"/>
                            <a:sym typeface="Wingdings" panose="05000000000000000000" pitchFamily="2" charset="2"/>
                          </a:rPr>
                        </m:ctrlPr>
                      </m:sSupPr>
                      <m:e>
                        <m:r>
                          <m:rPr>
                            <m:sty m:val="p"/>
                          </m:rPr>
                          <a:rPr lang="en-US" sz="2100" i="0">
                            <a:latin typeface="Cambria Math" panose="02040503050406030204" pitchFamily="18" charset="0"/>
                            <a:ea typeface="Cambria Math" panose="02040503050406030204" pitchFamily="18" charset="0"/>
                            <a:sym typeface="Wingdings" panose="05000000000000000000" pitchFamily="2" charset="2"/>
                          </a:rPr>
                          <m:t>s</m:t>
                        </m:r>
                      </m:e>
                      <m:sup>
                        <m:r>
                          <a:rPr lang="en-US" sz="2100" i="0">
                            <a:latin typeface="Cambria Math" panose="02040503050406030204" pitchFamily="18" charset="0"/>
                            <a:ea typeface="Cambria Math" panose="02040503050406030204" pitchFamily="18" charset="0"/>
                            <a:sym typeface="Wingdings" panose="05000000000000000000" pitchFamily="2" charset="2"/>
                          </a:rPr>
                          <m:t>2</m:t>
                        </m:r>
                      </m:sup>
                    </m:sSup>
                  </m:oMath>
                </a14:m>
                <a:endParaRPr lang="el-GR" sz="21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447800"/>
                <a:ext cx="7948450" cy="4953000"/>
              </a:xfrm>
              <a:blipFill>
                <a:blip r:embed="rId2"/>
                <a:stretch>
                  <a:fillRect t="-1724" r="-1227"/>
                </a:stretch>
              </a:blipFill>
            </p:spPr>
            <p:txBody>
              <a:bodyPr/>
              <a:lstStyle/>
              <a:p>
                <a:r>
                  <a:rPr lang="en-US">
                    <a:noFill/>
                  </a:rPr>
                  <a:t> </a:t>
                </a:r>
              </a:p>
            </p:txBody>
          </p:sp>
        </mc:Fallback>
      </mc:AlternateContent>
    </p:spTree>
    <p:extLst>
      <p:ext uri="{BB962C8B-B14F-4D97-AF65-F5344CB8AC3E}">
        <p14:creationId xmlns:p14="http://schemas.microsoft.com/office/powerpoint/2010/main" val="40706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843257"/>
            <a:ext cx="3086100" cy="3660639"/>
          </a:xfrm>
          <a:prstGeom prst="rect">
            <a:avLst/>
          </a:prstGeom>
        </p:spPr>
      </p:pic>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643308" cy="4153348"/>
          </a:xfrm>
        </p:spPr>
        <p:txBody>
          <a:bodyPr>
            <a:normAutofit/>
          </a:bodyPr>
          <a:lstStyle/>
          <a:p>
            <a:r>
              <a:rPr lang="el-GR" sz="2100" b="1" dirty="0"/>
              <a:t>Παράδειγμα:</a:t>
            </a:r>
          </a:p>
          <a:p>
            <a:pPr lvl="1"/>
            <a:r>
              <a:rPr lang="el-GR" sz="2000" dirty="0"/>
              <a:t>Ένας δίσκος του </a:t>
            </a:r>
            <a:r>
              <a:rPr lang="en-US" sz="2000" dirty="0"/>
              <a:t>hockey</a:t>
            </a:r>
            <a:r>
              <a:rPr lang="el-GR" sz="2000" dirty="0"/>
              <a:t> στον πάγο, μάζας 0.3 </a:t>
            </a:r>
            <a:r>
              <a:rPr lang="en-US" sz="2000" dirty="0"/>
              <a:t>kg, </a:t>
            </a:r>
            <a:r>
              <a:rPr lang="el-GR" sz="2000" dirty="0"/>
              <a:t>ολισθαίνει ελεύθερα σε οριζόντια επιφάνεια πάγου. Δυο μπαστούνια τη χτυπούν ταυτόχρονα, με δυνάμεις και υπό  γωνίες όπως στην Εικόνα. Βρείτε το μέτρο και την κατεύθυνση της επιτάχυνσης του δίσκου.</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83280" y="3319920"/>
              <a:ext cx="7648560" cy="3123360"/>
            </p14:xfrm>
          </p:contentPart>
        </mc:Choice>
        <mc:Fallback xmlns="">
          <p:pic>
            <p:nvPicPr>
              <p:cNvPr id="5" name="Ink 4"/>
              <p:cNvPicPr/>
              <p:nvPr/>
            </p:nvPicPr>
            <p:blipFill>
              <a:blip r:embed="rId4"/>
              <a:stretch>
                <a:fillRect/>
              </a:stretch>
            </p:blipFill>
            <p:spPr>
              <a:xfrm>
                <a:off x="677520" y="3311640"/>
                <a:ext cx="7663320" cy="3142080"/>
              </a:xfrm>
              <a:prstGeom prst="rect">
                <a:avLst/>
              </a:prstGeom>
            </p:spPr>
          </p:pic>
        </mc:Fallback>
      </mc:AlternateContent>
    </p:spTree>
    <p:extLst>
      <p:ext uri="{BB962C8B-B14F-4D97-AF65-F5344CB8AC3E}">
        <p14:creationId xmlns:p14="http://schemas.microsoft.com/office/powerpoint/2010/main" val="156729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643308" cy="4153348"/>
          </a:xfrm>
        </p:spPr>
        <p:txBody>
          <a:bodyPr>
            <a:normAutofit/>
          </a:bodyPr>
          <a:lstStyle/>
          <a:p>
            <a:r>
              <a:rPr lang="el-GR" sz="2100" b="1" dirty="0"/>
              <a:t>Παράδειγμα – Λύση:</a:t>
            </a:r>
          </a:p>
          <a:p>
            <a:pPr lvl="1"/>
            <a:r>
              <a:rPr lang="el-GR" sz="1400" dirty="0"/>
              <a:t>Δίσκος μάζας 0.3 </a:t>
            </a:r>
            <a:r>
              <a:rPr lang="en-US" sz="1400" dirty="0"/>
              <a:t>kg, </a:t>
            </a:r>
            <a:r>
              <a:rPr lang="el-GR" sz="1400" dirty="0"/>
              <a:t>ολισθαίνει ελεύθερα σε οριζόντια επιφάνεια πάγου. </a:t>
            </a:r>
            <a:r>
              <a:rPr lang="en-US" sz="1400" dirty="0"/>
              <a:t/>
            </a:r>
            <a:br>
              <a:rPr lang="en-US" sz="1400" dirty="0"/>
            </a:br>
            <a:r>
              <a:rPr lang="el-GR" sz="1400" dirty="0"/>
              <a:t>Βρείτε το μέτρο και την κατεύθυνση της επιτάχυνσης του δίσκου.</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481" y="2667000"/>
            <a:ext cx="3212019" cy="381000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32160" y="2367360"/>
              <a:ext cx="7527600" cy="3520080"/>
            </p14:xfrm>
          </p:contentPart>
        </mc:Choice>
        <mc:Fallback xmlns="">
          <p:pic>
            <p:nvPicPr>
              <p:cNvPr id="5" name="Ink 4"/>
              <p:cNvPicPr/>
              <p:nvPr/>
            </p:nvPicPr>
            <p:blipFill>
              <a:blip r:embed="rId5"/>
              <a:stretch>
                <a:fillRect/>
              </a:stretch>
            </p:blipFill>
            <p:spPr>
              <a:xfrm>
                <a:off x="626040" y="2358360"/>
                <a:ext cx="7539840" cy="3538440"/>
              </a:xfrm>
              <a:prstGeom prst="rect">
                <a:avLst/>
              </a:prstGeom>
            </p:spPr>
          </p:pic>
        </mc:Fallback>
      </mc:AlternateContent>
    </p:spTree>
    <p:extLst>
      <p:ext uri="{BB962C8B-B14F-4D97-AF65-F5344CB8AC3E}">
        <p14:creationId xmlns:p14="http://schemas.microsoft.com/office/powerpoint/2010/main" val="1022414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a:t>Διαλέξεις</a:t>
            </a:r>
          </a:p>
          <a:p>
            <a:pPr lvl="1"/>
            <a:r>
              <a:rPr lang="el-GR" b="1" dirty="0"/>
              <a:t>Προαιρετική</a:t>
            </a:r>
            <a:r>
              <a:rPr lang="el-GR" dirty="0"/>
              <a:t> παρουσία!</a:t>
            </a:r>
            <a:br>
              <a:rPr lang="el-GR" dirty="0"/>
            </a:br>
            <a:endParaRPr lang="el-GR" dirty="0"/>
          </a:p>
          <a:p>
            <a:pPr lvl="1"/>
            <a:endParaRPr lang="el-GR" sz="1000" dirty="0"/>
          </a:p>
          <a:p>
            <a:pPr lvl="1"/>
            <a:r>
              <a:rPr lang="el-GR" dirty="0"/>
              <a:t>Είστε εδώ γιατί </a:t>
            </a:r>
            <a:r>
              <a:rPr lang="el-GR" b="1" dirty="0"/>
              <a:t>θέλετε</a:t>
            </a:r>
            <a:r>
              <a:rPr lang="el-GR" dirty="0"/>
              <a:t> να ακούσετε/συμμετέχετε</a:t>
            </a:r>
            <a:br>
              <a:rPr lang="el-GR" dirty="0"/>
            </a:br>
            <a:r>
              <a:rPr lang="el-GR" dirty="0"/>
              <a:t/>
            </a:r>
            <a:br>
              <a:rPr lang="el-GR" dirty="0"/>
            </a:br>
            <a:endParaRPr lang="el-GR" dirty="0"/>
          </a:p>
          <a:p>
            <a:pPr lvl="1"/>
            <a:r>
              <a:rPr lang="el-GR" dirty="0"/>
              <a:t>Δεν υπάρχουν απουσίες</a:t>
            </a:r>
            <a:br>
              <a:rPr lang="el-GR" dirty="0"/>
            </a:br>
            <a:r>
              <a:rPr lang="el-GR" dirty="0"/>
              <a:t/>
            </a:r>
            <a:br>
              <a:rPr lang="el-GR" dirty="0"/>
            </a:br>
            <a:endParaRPr lang="el-GR" dirty="0"/>
          </a:p>
          <a:p>
            <a:pPr lvl="1"/>
            <a:r>
              <a:rPr lang="el-GR" dirty="0"/>
              <a:t>Υπάρχει </a:t>
            </a:r>
            <a:r>
              <a:rPr lang="el-GR" b="1" u="sng" dirty="0"/>
              <a:t>σεβασμός</a:t>
            </a:r>
            <a:r>
              <a:rPr lang="el-GR" dirty="0"/>
              <a:t> στους συναδέλφους σας και στην εκπαιδευτική διαδικασία</a:t>
            </a:r>
          </a:p>
          <a:p>
            <a:pPr marL="365760" lvl="1" indent="0">
              <a:buNone/>
            </a:pPr>
            <a:endParaRPr lang="el-GR" b="1" dirty="0"/>
          </a:p>
          <a:p>
            <a:pPr lvl="1"/>
            <a:r>
              <a:rPr lang="el-GR" b="1" dirty="0"/>
              <a:t>Προστατέψτε εσάς και τους συναδέλφους σας</a:t>
            </a:r>
            <a:r>
              <a:rPr lang="el-GR" dirty="0"/>
              <a:t>: απέχετε από το μάθημα αν δεν είστε/αισθάνεστε καλά</a:t>
            </a:r>
          </a:p>
          <a:p>
            <a:pPr lvl="1"/>
            <a:endParaRPr lang="el-GR" dirty="0"/>
          </a:p>
        </p:txBody>
      </p:sp>
    </p:spTree>
    <p:extLst>
      <p:ext uri="{BB962C8B-B14F-4D97-AF65-F5344CB8AC3E}">
        <p14:creationId xmlns:p14="http://schemas.microsoft.com/office/powerpoint/2010/main" val="1865228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643308" cy="4153348"/>
          </a:xfrm>
        </p:spPr>
        <p:txBody>
          <a:bodyPr>
            <a:normAutofit/>
          </a:bodyPr>
          <a:lstStyle/>
          <a:p>
            <a:r>
              <a:rPr lang="el-GR" sz="2100" b="1" dirty="0"/>
              <a:t>Παράδειγμα – Λύση:</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481" y="2667000"/>
            <a:ext cx="3212019" cy="381000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93280" y="1831680"/>
              <a:ext cx="7328880" cy="4647240"/>
            </p14:xfrm>
          </p:contentPart>
        </mc:Choice>
        <mc:Fallback xmlns="">
          <p:pic>
            <p:nvPicPr>
              <p:cNvPr id="5" name="Ink 4"/>
              <p:cNvPicPr/>
              <p:nvPr/>
            </p:nvPicPr>
            <p:blipFill>
              <a:blip r:embed="rId5"/>
              <a:stretch>
                <a:fillRect/>
              </a:stretch>
            </p:blipFill>
            <p:spPr>
              <a:xfrm>
                <a:off x="583560" y="1824120"/>
                <a:ext cx="7349040" cy="466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785560" y="5992560"/>
              <a:ext cx="334080" cy="319680"/>
            </p14:xfrm>
          </p:contentPart>
        </mc:Choice>
        <mc:Fallback xmlns="">
          <p:pic>
            <p:nvPicPr>
              <p:cNvPr id="6" name="Ink 5"/>
              <p:cNvPicPr/>
              <p:nvPr/>
            </p:nvPicPr>
            <p:blipFill>
              <a:blip r:embed="rId7"/>
              <a:stretch>
                <a:fillRect/>
              </a:stretch>
            </p:blipFill>
            <p:spPr>
              <a:xfrm>
                <a:off x="5776920" y="5983920"/>
                <a:ext cx="353880" cy="336600"/>
              </a:xfrm>
              <a:prstGeom prst="rect">
                <a:avLst/>
              </a:prstGeom>
            </p:spPr>
          </p:pic>
        </mc:Fallback>
      </mc:AlternateContent>
    </p:spTree>
    <p:extLst>
      <p:ext uri="{BB962C8B-B14F-4D97-AF65-F5344CB8AC3E}">
        <p14:creationId xmlns:p14="http://schemas.microsoft.com/office/powerpoint/2010/main" val="4131760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730FB23-F4FE-E1D2-9B15-10C2AD52D55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xmlns="" id="{995F8D4C-EBDA-923B-7D9A-49F699CE5E15}"/>
              </a:ext>
            </a:extLst>
          </p:cNvPr>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a:extLst>
              <a:ext uri="{FF2B5EF4-FFF2-40B4-BE49-F238E27FC236}">
                <a16:creationId xmlns:a16="http://schemas.microsoft.com/office/drawing/2014/main" xmlns="" id="{D3FA8C64-47D4-DCA7-07E9-16D1E0451449}"/>
              </a:ext>
            </a:extLst>
          </p:cNvPr>
          <p:cNvSpPr>
            <a:spLocks noGrp="1"/>
          </p:cNvSpPr>
          <p:nvPr>
            <p:ph idx="1"/>
          </p:nvPr>
        </p:nvSpPr>
        <p:spPr>
          <a:xfrm>
            <a:off x="738351" y="1371600"/>
            <a:ext cx="7643308" cy="4153348"/>
          </a:xfrm>
        </p:spPr>
        <p:txBody>
          <a:bodyPr>
            <a:normAutofit/>
          </a:bodyPr>
          <a:lstStyle/>
          <a:p>
            <a:r>
              <a:rPr lang="el-GR" sz="2100" b="1" dirty="0"/>
              <a:t>Παράδειγμα – Λύση:</a:t>
            </a:r>
          </a:p>
        </p:txBody>
      </p:sp>
      <p:pic>
        <p:nvPicPr>
          <p:cNvPr id="4" name="Εικόνα 3">
            <a:extLst>
              <a:ext uri="{FF2B5EF4-FFF2-40B4-BE49-F238E27FC236}">
                <a16:creationId xmlns:a16="http://schemas.microsoft.com/office/drawing/2014/main" xmlns="" id="{4F82E13E-0973-65B7-3934-EC8CE5278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481" y="2667000"/>
            <a:ext cx="3212019" cy="381000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83920" y="1816560"/>
              <a:ext cx="5864760" cy="4680360"/>
            </p14:xfrm>
          </p:contentPart>
        </mc:Choice>
        <mc:Fallback xmlns="">
          <p:pic>
            <p:nvPicPr>
              <p:cNvPr id="5" name="Ink 4"/>
              <p:cNvPicPr/>
              <p:nvPr/>
            </p:nvPicPr>
            <p:blipFill>
              <a:blip r:embed="rId5"/>
              <a:stretch>
                <a:fillRect/>
              </a:stretch>
            </p:blipFill>
            <p:spPr>
              <a:xfrm>
                <a:off x="576000" y="1808640"/>
                <a:ext cx="5881680" cy="4699080"/>
              </a:xfrm>
              <a:prstGeom prst="rect">
                <a:avLst/>
              </a:prstGeom>
            </p:spPr>
          </p:pic>
        </mc:Fallback>
      </mc:AlternateContent>
    </p:spTree>
    <p:extLst>
      <p:ext uri="{BB962C8B-B14F-4D97-AF65-F5344CB8AC3E}">
        <p14:creationId xmlns:p14="http://schemas.microsoft.com/office/powerpoint/2010/main" val="853236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730FB23-F4FE-E1D2-9B15-10C2AD52D55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xmlns="" id="{995F8D4C-EBDA-923B-7D9A-49F699CE5E15}"/>
              </a:ext>
            </a:extLst>
          </p:cNvPr>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a:extLst>
              <a:ext uri="{FF2B5EF4-FFF2-40B4-BE49-F238E27FC236}">
                <a16:creationId xmlns:a16="http://schemas.microsoft.com/office/drawing/2014/main" xmlns="" id="{D3FA8C64-47D4-DCA7-07E9-16D1E0451449}"/>
              </a:ext>
            </a:extLst>
          </p:cNvPr>
          <p:cNvSpPr>
            <a:spLocks noGrp="1"/>
          </p:cNvSpPr>
          <p:nvPr>
            <p:ph idx="1"/>
          </p:nvPr>
        </p:nvSpPr>
        <p:spPr>
          <a:xfrm>
            <a:off x="738351" y="1371600"/>
            <a:ext cx="7643308" cy="4153348"/>
          </a:xfrm>
        </p:spPr>
        <p:txBody>
          <a:bodyPr>
            <a:normAutofit/>
          </a:bodyPr>
          <a:lstStyle/>
          <a:p>
            <a:r>
              <a:rPr lang="el-GR" sz="2100" b="1" dirty="0"/>
              <a:t>Παράδειγμα – Λύση:</a:t>
            </a:r>
          </a:p>
        </p:txBody>
      </p:sp>
      <p:pic>
        <p:nvPicPr>
          <p:cNvPr id="4" name="Εικόνα 3">
            <a:extLst>
              <a:ext uri="{FF2B5EF4-FFF2-40B4-BE49-F238E27FC236}">
                <a16:creationId xmlns:a16="http://schemas.microsoft.com/office/drawing/2014/main" xmlns="" id="{4F82E13E-0973-65B7-3934-EC8CE5278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481" y="2667000"/>
            <a:ext cx="3212019" cy="381000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54120" y="1991160"/>
              <a:ext cx="7348680" cy="3745800"/>
            </p14:xfrm>
          </p:contentPart>
        </mc:Choice>
        <mc:Fallback xmlns="">
          <p:pic>
            <p:nvPicPr>
              <p:cNvPr id="5" name="Ink 4"/>
              <p:cNvPicPr/>
              <p:nvPr/>
            </p:nvPicPr>
            <p:blipFill>
              <a:blip r:embed="rId5"/>
              <a:stretch>
                <a:fillRect/>
              </a:stretch>
            </p:blipFill>
            <p:spPr>
              <a:xfrm>
                <a:off x="646920" y="1980360"/>
                <a:ext cx="7366680" cy="3768840"/>
              </a:xfrm>
              <a:prstGeom prst="rect">
                <a:avLst/>
              </a:prstGeom>
            </p:spPr>
          </p:pic>
        </mc:Fallback>
      </mc:AlternateContent>
    </p:spTree>
    <p:extLst>
      <p:ext uri="{BB962C8B-B14F-4D97-AF65-F5344CB8AC3E}">
        <p14:creationId xmlns:p14="http://schemas.microsoft.com/office/powerpoint/2010/main" val="157385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0" y="1371600"/>
            <a:ext cx="7872249" cy="5105400"/>
          </a:xfrm>
        </p:spPr>
        <p:txBody>
          <a:bodyPr/>
          <a:lstStyle/>
          <a:p>
            <a:r>
              <a:rPr lang="el-GR" dirty="0"/>
              <a:t>Τι μας έδειξε το προηγούμενο παράδειγμα? </a:t>
            </a:r>
          </a:p>
          <a:p>
            <a:endParaRPr lang="el-GR" sz="1100" dirty="0"/>
          </a:p>
          <a:p>
            <a:r>
              <a:rPr lang="el-GR" dirty="0"/>
              <a:t>Ότι μπορούμε να:</a:t>
            </a:r>
          </a:p>
          <a:p>
            <a:pPr lvl="1"/>
            <a:r>
              <a:rPr lang="el-GR" dirty="0"/>
              <a:t>Γράφουμε τους νόμους του </a:t>
            </a:r>
            <a:r>
              <a:rPr lang="en-US" dirty="0"/>
              <a:t>Newton </a:t>
            </a:r>
            <a:r>
              <a:rPr lang="el-GR" dirty="0"/>
              <a:t>ανά άξονα...</a:t>
            </a:r>
          </a:p>
          <a:p>
            <a:pPr lvl="2"/>
            <a:r>
              <a:rPr lang="el-GR" dirty="0"/>
              <a:t>…στη διανυσματική μορφή τους</a:t>
            </a:r>
          </a:p>
          <a:p>
            <a:pPr lvl="1"/>
            <a:r>
              <a:rPr lang="el-GR" dirty="0"/>
              <a:t>…και στη συνέχεια, επιλέγοντας θετική φορά για τους δυο άξονες, να τις μετατρέπουμε σε αλγεβρικές. Πως?</a:t>
            </a:r>
          </a:p>
          <a:p>
            <a:pPr lvl="2"/>
            <a:r>
              <a:rPr lang="el-GR" dirty="0"/>
              <a:t>Διανύσματα που «κοιτάζουν» προς τη </a:t>
            </a:r>
            <a:r>
              <a:rPr lang="el-GR" b="1" dirty="0"/>
              <a:t>θετική φορά του </a:t>
            </a:r>
            <a:r>
              <a:rPr lang="el-GR" dirty="0"/>
              <a:t>κάθε άξονα θα έχουν </a:t>
            </a:r>
            <a:r>
              <a:rPr lang="el-GR" b="1" dirty="0"/>
              <a:t>θετικό πρόσημο </a:t>
            </a:r>
            <a:r>
              <a:rPr lang="el-GR" dirty="0"/>
              <a:t>στις αλγεβρικές εξισώσεις</a:t>
            </a:r>
          </a:p>
          <a:p>
            <a:pPr lvl="2"/>
            <a:r>
              <a:rPr lang="el-GR" dirty="0"/>
              <a:t>Διανύσματα που «κοιτάζουν» </a:t>
            </a:r>
            <a:r>
              <a:rPr lang="el-GR" b="1" dirty="0"/>
              <a:t>αντίθετα της θετικής φοράς </a:t>
            </a:r>
            <a:r>
              <a:rPr lang="el-GR" dirty="0"/>
              <a:t>κάθε άξονα θα έχουν </a:t>
            </a:r>
            <a:r>
              <a:rPr lang="el-GR" b="1" dirty="0"/>
              <a:t>αρνητικό πρόσημο </a:t>
            </a:r>
            <a:r>
              <a:rPr lang="el-GR" dirty="0"/>
              <a:t>στις αλγεβρικές εξισώσεις</a:t>
            </a:r>
          </a:p>
          <a:p>
            <a:pPr lvl="2"/>
            <a:r>
              <a:rPr lang="el-GR" dirty="0"/>
              <a:t>Και τι θα ακολουθεί κάθε πρόσημο στις αλγεβρικές εξισώσεις?</a:t>
            </a:r>
          </a:p>
          <a:p>
            <a:pPr lvl="2"/>
            <a:r>
              <a:rPr lang="el-GR" dirty="0"/>
              <a:t>Το </a:t>
            </a:r>
            <a:r>
              <a:rPr lang="el-GR" sz="2400" b="1" dirty="0"/>
              <a:t>μέτρο</a:t>
            </a:r>
            <a:r>
              <a:rPr lang="el-GR" dirty="0"/>
              <a:t> του εκάστοτε διανύσματος!</a:t>
            </a:r>
          </a:p>
        </p:txBody>
      </p:sp>
      <p:sp>
        <p:nvSpPr>
          <p:cNvPr id="4" name="Ορθογώνιο: Στρογγύλεμα γωνιών 3">
            <a:extLst>
              <a:ext uri="{FF2B5EF4-FFF2-40B4-BE49-F238E27FC236}">
                <a16:creationId xmlns:a16="http://schemas.microsoft.com/office/drawing/2014/main" xmlns="" id="{0DBA8029-6DB0-BC16-071E-5810F40E6A1E}"/>
              </a:ext>
            </a:extLst>
          </p:cNvPr>
          <p:cNvSpPr/>
          <p:nvPr/>
        </p:nvSpPr>
        <p:spPr>
          <a:xfrm>
            <a:off x="838200" y="1981200"/>
            <a:ext cx="7620000" cy="4166508"/>
          </a:xfrm>
          <a:custGeom>
            <a:avLst/>
            <a:gdLst>
              <a:gd name="connsiteX0" fmla="*/ 0 w 7620000"/>
              <a:gd name="connsiteY0" fmla="*/ 218325 h 4166508"/>
              <a:gd name="connsiteX1" fmla="*/ 218325 w 7620000"/>
              <a:gd name="connsiteY1" fmla="*/ 0 h 4166508"/>
              <a:gd name="connsiteX2" fmla="*/ 960605 w 7620000"/>
              <a:gd name="connsiteY2" fmla="*/ 0 h 4166508"/>
              <a:gd name="connsiteX3" fmla="*/ 1487384 w 7620000"/>
              <a:gd name="connsiteY3" fmla="*/ 0 h 4166508"/>
              <a:gd name="connsiteX4" fmla="*/ 2014163 w 7620000"/>
              <a:gd name="connsiteY4" fmla="*/ 0 h 4166508"/>
              <a:gd name="connsiteX5" fmla="*/ 2684609 w 7620000"/>
              <a:gd name="connsiteY5" fmla="*/ 0 h 4166508"/>
              <a:gd name="connsiteX6" fmla="*/ 3355055 w 7620000"/>
              <a:gd name="connsiteY6" fmla="*/ 0 h 4166508"/>
              <a:gd name="connsiteX7" fmla="*/ 3881834 w 7620000"/>
              <a:gd name="connsiteY7" fmla="*/ 0 h 4166508"/>
              <a:gd name="connsiteX8" fmla="*/ 4336779 w 7620000"/>
              <a:gd name="connsiteY8" fmla="*/ 0 h 4166508"/>
              <a:gd name="connsiteX9" fmla="*/ 4719891 w 7620000"/>
              <a:gd name="connsiteY9" fmla="*/ 0 h 4166508"/>
              <a:gd name="connsiteX10" fmla="*/ 5246670 w 7620000"/>
              <a:gd name="connsiteY10" fmla="*/ 0 h 4166508"/>
              <a:gd name="connsiteX11" fmla="*/ 5917116 w 7620000"/>
              <a:gd name="connsiteY11" fmla="*/ 0 h 4166508"/>
              <a:gd name="connsiteX12" fmla="*/ 6515729 w 7620000"/>
              <a:gd name="connsiteY12" fmla="*/ 0 h 4166508"/>
              <a:gd name="connsiteX13" fmla="*/ 7401675 w 7620000"/>
              <a:gd name="connsiteY13" fmla="*/ 0 h 4166508"/>
              <a:gd name="connsiteX14" fmla="*/ 7620000 w 7620000"/>
              <a:gd name="connsiteY14" fmla="*/ 218325 h 4166508"/>
              <a:gd name="connsiteX15" fmla="*/ 7620000 w 7620000"/>
              <a:gd name="connsiteY15" fmla="*/ 825759 h 4166508"/>
              <a:gd name="connsiteX16" fmla="*/ 7620000 w 7620000"/>
              <a:gd name="connsiteY16" fmla="*/ 1395894 h 4166508"/>
              <a:gd name="connsiteX17" fmla="*/ 7620000 w 7620000"/>
              <a:gd name="connsiteY17" fmla="*/ 2003328 h 4166508"/>
              <a:gd name="connsiteX18" fmla="*/ 7620000 w 7620000"/>
              <a:gd name="connsiteY18" fmla="*/ 2498867 h 4166508"/>
              <a:gd name="connsiteX19" fmla="*/ 7620000 w 7620000"/>
              <a:gd name="connsiteY19" fmla="*/ 3031704 h 4166508"/>
              <a:gd name="connsiteX20" fmla="*/ 7620000 w 7620000"/>
              <a:gd name="connsiteY20" fmla="*/ 3489943 h 4166508"/>
              <a:gd name="connsiteX21" fmla="*/ 7620000 w 7620000"/>
              <a:gd name="connsiteY21" fmla="*/ 3948183 h 4166508"/>
              <a:gd name="connsiteX22" fmla="*/ 7401675 w 7620000"/>
              <a:gd name="connsiteY22" fmla="*/ 4166508 h 4166508"/>
              <a:gd name="connsiteX23" fmla="*/ 6659396 w 7620000"/>
              <a:gd name="connsiteY23" fmla="*/ 4166508 h 4166508"/>
              <a:gd name="connsiteX24" fmla="*/ 6276283 w 7620000"/>
              <a:gd name="connsiteY24" fmla="*/ 4166508 h 4166508"/>
              <a:gd name="connsiteX25" fmla="*/ 5893172 w 7620000"/>
              <a:gd name="connsiteY25" fmla="*/ 4166508 h 4166508"/>
              <a:gd name="connsiteX26" fmla="*/ 5222726 w 7620000"/>
              <a:gd name="connsiteY26" fmla="*/ 4166508 h 4166508"/>
              <a:gd name="connsiteX27" fmla="*/ 4767780 w 7620000"/>
              <a:gd name="connsiteY27" fmla="*/ 4166508 h 4166508"/>
              <a:gd name="connsiteX28" fmla="*/ 4241001 w 7620000"/>
              <a:gd name="connsiteY28" fmla="*/ 4166508 h 4166508"/>
              <a:gd name="connsiteX29" fmla="*/ 3786055 w 7620000"/>
              <a:gd name="connsiteY29" fmla="*/ 4166508 h 4166508"/>
              <a:gd name="connsiteX30" fmla="*/ 3259276 w 7620000"/>
              <a:gd name="connsiteY30" fmla="*/ 4166508 h 4166508"/>
              <a:gd name="connsiteX31" fmla="*/ 2588830 w 7620000"/>
              <a:gd name="connsiteY31" fmla="*/ 4166508 h 4166508"/>
              <a:gd name="connsiteX32" fmla="*/ 1846551 w 7620000"/>
              <a:gd name="connsiteY32" fmla="*/ 4166508 h 4166508"/>
              <a:gd name="connsiteX33" fmla="*/ 1463439 w 7620000"/>
              <a:gd name="connsiteY33" fmla="*/ 4166508 h 4166508"/>
              <a:gd name="connsiteX34" fmla="*/ 936660 w 7620000"/>
              <a:gd name="connsiteY34" fmla="*/ 4166508 h 4166508"/>
              <a:gd name="connsiteX35" fmla="*/ 218325 w 7620000"/>
              <a:gd name="connsiteY35" fmla="*/ 4166508 h 4166508"/>
              <a:gd name="connsiteX36" fmla="*/ 0 w 7620000"/>
              <a:gd name="connsiteY36" fmla="*/ 3948183 h 4166508"/>
              <a:gd name="connsiteX37" fmla="*/ 0 w 7620000"/>
              <a:gd name="connsiteY37" fmla="*/ 3415346 h 4166508"/>
              <a:gd name="connsiteX38" fmla="*/ 0 w 7620000"/>
              <a:gd name="connsiteY38" fmla="*/ 2845211 h 4166508"/>
              <a:gd name="connsiteX39" fmla="*/ 0 w 7620000"/>
              <a:gd name="connsiteY39" fmla="*/ 2312374 h 4166508"/>
              <a:gd name="connsiteX40" fmla="*/ 0 w 7620000"/>
              <a:gd name="connsiteY40" fmla="*/ 1816836 h 4166508"/>
              <a:gd name="connsiteX41" fmla="*/ 0 w 7620000"/>
              <a:gd name="connsiteY41" fmla="*/ 1283999 h 4166508"/>
              <a:gd name="connsiteX42" fmla="*/ 0 w 7620000"/>
              <a:gd name="connsiteY42" fmla="*/ 863058 h 4166508"/>
              <a:gd name="connsiteX43" fmla="*/ 0 w 7620000"/>
              <a:gd name="connsiteY43" fmla="*/ 218325 h 416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620000" h="4166508" extrusionOk="0">
                <a:moveTo>
                  <a:pt x="0" y="218325"/>
                </a:moveTo>
                <a:cubicBezTo>
                  <a:pt x="13303" y="64957"/>
                  <a:pt x="72773" y="23194"/>
                  <a:pt x="218325" y="0"/>
                </a:cubicBezTo>
                <a:cubicBezTo>
                  <a:pt x="508452" y="-62678"/>
                  <a:pt x="679590" y="77556"/>
                  <a:pt x="960605" y="0"/>
                </a:cubicBezTo>
                <a:cubicBezTo>
                  <a:pt x="1241620" y="-77556"/>
                  <a:pt x="1375526" y="61041"/>
                  <a:pt x="1487384" y="0"/>
                </a:cubicBezTo>
                <a:cubicBezTo>
                  <a:pt x="1599242" y="-61041"/>
                  <a:pt x="1888233" y="1057"/>
                  <a:pt x="2014163" y="0"/>
                </a:cubicBezTo>
                <a:cubicBezTo>
                  <a:pt x="2140093" y="-1057"/>
                  <a:pt x="2540841" y="65587"/>
                  <a:pt x="2684609" y="0"/>
                </a:cubicBezTo>
                <a:cubicBezTo>
                  <a:pt x="2828377" y="-65587"/>
                  <a:pt x="3022814" y="42200"/>
                  <a:pt x="3355055" y="0"/>
                </a:cubicBezTo>
                <a:cubicBezTo>
                  <a:pt x="3687296" y="-42200"/>
                  <a:pt x="3689794" y="22598"/>
                  <a:pt x="3881834" y="0"/>
                </a:cubicBezTo>
                <a:cubicBezTo>
                  <a:pt x="4073874" y="-22598"/>
                  <a:pt x="4228186" y="50296"/>
                  <a:pt x="4336779" y="0"/>
                </a:cubicBezTo>
                <a:cubicBezTo>
                  <a:pt x="4445372" y="-50296"/>
                  <a:pt x="4566543" y="744"/>
                  <a:pt x="4719891" y="0"/>
                </a:cubicBezTo>
                <a:cubicBezTo>
                  <a:pt x="4873239" y="-744"/>
                  <a:pt x="5083213" y="10276"/>
                  <a:pt x="5246670" y="0"/>
                </a:cubicBezTo>
                <a:cubicBezTo>
                  <a:pt x="5410127" y="-10276"/>
                  <a:pt x="5616759" y="73956"/>
                  <a:pt x="5917116" y="0"/>
                </a:cubicBezTo>
                <a:cubicBezTo>
                  <a:pt x="6217473" y="-73956"/>
                  <a:pt x="6283938" y="48524"/>
                  <a:pt x="6515729" y="0"/>
                </a:cubicBezTo>
                <a:cubicBezTo>
                  <a:pt x="6747520" y="-48524"/>
                  <a:pt x="7106139" y="40585"/>
                  <a:pt x="7401675" y="0"/>
                </a:cubicBezTo>
                <a:cubicBezTo>
                  <a:pt x="7540395" y="12705"/>
                  <a:pt x="7618289" y="79597"/>
                  <a:pt x="7620000" y="218325"/>
                </a:cubicBezTo>
                <a:cubicBezTo>
                  <a:pt x="7620311" y="461400"/>
                  <a:pt x="7605213" y="661519"/>
                  <a:pt x="7620000" y="825759"/>
                </a:cubicBezTo>
                <a:cubicBezTo>
                  <a:pt x="7634787" y="989999"/>
                  <a:pt x="7562637" y="1182140"/>
                  <a:pt x="7620000" y="1395894"/>
                </a:cubicBezTo>
                <a:cubicBezTo>
                  <a:pt x="7677363" y="1609648"/>
                  <a:pt x="7575258" y="1862851"/>
                  <a:pt x="7620000" y="2003328"/>
                </a:cubicBezTo>
                <a:cubicBezTo>
                  <a:pt x="7664742" y="2143805"/>
                  <a:pt x="7593058" y="2381813"/>
                  <a:pt x="7620000" y="2498867"/>
                </a:cubicBezTo>
                <a:cubicBezTo>
                  <a:pt x="7646942" y="2615921"/>
                  <a:pt x="7559974" y="2813699"/>
                  <a:pt x="7620000" y="3031704"/>
                </a:cubicBezTo>
                <a:cubicBezTo>
                  <a:pt x="7680026" y="3249709"/>
                  <a:pt x="7567093" y="3328090"/>
                  <a:pt x="7620000" y="3489943"/>
                </a:cubicBezTo>
                <a:cubicBezTo>
                  <a:pt x="7672907" y="3651796"/>
                  <a:pt x="7595727" y="3843495"/>
                  <a:pt x="7620000" y="3948183"/>
                </a:cubicBezTo>
                <a:cubicBezTo>
                  <a:pt x="7588296" y="4085526"/>
                  <a:pt x="7521819" y="4174563"/>
                  <a:pt x="7401675" y="4166508"/>
                </a:cubicBezTo>
                <a:cubicBezTo>
                  <a:pt x="7232408" y="4247358"/>
                  <a:pt x="6816911" y="4082609"/>
                  <a:pt x="6659396" y="4166508"/>
                </a:cubicBezTo>
                <a:cubicBezTo>
                  <a:pt x="6501881" y="4250407"/>
                  <a:pt x="6366665" y="4156411"/>
                  <a:pt x="6276283" y="4166508"/>
                </a:cubicBezTo>
                <a:cubicBezTo>
                  <a:pt x="6185901" y="4176605"/>
                  <a:pt x="5971115" y="4126187"/>
                  <a:pt x="5893172" y="4166508"/>
                </a:cubicBezTo>
                <a:cubicBezTo>
                  <a:pt x="5815229" y="4206829"/>
                  <a:pt x="5468228" y="4164915"/>
                  <a:pt x="5222726" y="4166508"/>
                </a:cubicBezTo>
                <a:cubicBezTo>
                  <a:pt x="4977224" y="4168101"/>
                  <a:pt x="4898414" y="4136564"/>
                  <a:pt x="4767780" y="4166508"/>
                </a:cubicBezTo>
                <a:cubicBezTo>
                  <a:pt x="4637146" y="4196452"/>
                  <a:pt x="4473543" y="4126474"/>
                  <a:pt x="4241001" y="4166508"/>
                </a:cubicBezTo>
                <a:cubicBezTo>
                  <a:pt x="4008459" y="4206542"/>
                  <a:pt x="3980519" y="4122459"/>
                  <a:pt x="3786055" y="4166508"/>
                </a:cubicBezTo>
                <a:cubicBezTo>
                  <a:pt x="3591591" y="4210557"/>
                  <a:pt x="3407898" y="4156411"/>
                  <a:pt x="3259276" y="4166508"/>
                </a:cubicBezTo>
                <a:cubicBezTo>
                  <a:pt x="3110654" y="4176605"/>
                  <a:pt x="2833236" y="4124570"/>
                  <a:pt x="2588830" y="4166508"/>
                </a:cubicBezTo>
                <a:cubicBezTo>
                  <a:pt x="2344424" y="4208446"/>
                  <a:pt x="2137781" y="4088318"/>
                  <a:pt x="1846551" y="4166508"/>
                </a:cubicBezTo>
                <a:cubicBezTo>
                  <a:pt x="1555321" y="4244698"/>
                  <a:pt x="1597038" y="4126772"/>
                  <a:pt x="1463439" y="4166508"/>
                </a:cubicBezTo>
                <a:cubicBezTo>
                  <a:pt x="1329840" y="4206244"/>
                  <a:pt x="1103848" y="4117040"/>
                  <a:pt x="936660" y="4166508"/>
                </a:cubicBezTo>
                <a:cubicBezTo>
                  <a:pt x="769472" y="4215976"/>
                  <a:pt x="477701" y="4162075"/>
                  <a:pt x="218325" y="4166508"/>
                </a:cubicBezTo>
                <a:cubicBezTo>
                  <a:pt x="111251" y="4175366"/>
                  <a:pt x="-9974" y="4059013"/>
                  <a:pt x="0" y="3948183"/>
                </a:cubicBezTo>
                <a:cubicBezTo>
                  <a:pt x="-45327" y="3702534"/>
                  <a:pt x="46321" y="3617298"/>
                  <a:pt x="0" y="3415346"/>
                </a:cubicBezTo>
                <a:cubicBezTo>
                  <a:pt x="-46321" y="3213394"/>
                  <a:pt x="57142" y="3002364"/>
                  <a:pt x="0" y="2845211"/>
                </a:cubicBezTo>
                <a:cubicBezTo>
                  <a:pt x="-57142" y="2688059"/>
                  <a:pt x="12197" y="2569620"/>
                  <a:pt x="0" y="2312374"/>
                </a:cubicBezTo>
                <a:cubicBezTo>
                  <a:pt x="-12197" y="2055128"/>
                  <a:pt x="39728" y="1958106"/>
                  <a:pt x="0" y="1816836"/>
                </a:cubicBezTo>
                <a:cubicBezTo>
                  <a:pt x="-39728" y="1675566"/>
                  <a:pt x="25065" y="1502115"/>
                  <a:pt x="0" y="1283999"/>
                </a:cubicBezTo>
                <a:cubicBezTo>
                  <a:pt x="-25065" y="1065883"/>
                  <a:pt x="2971" y="1026726"/>
                  <a:pt x="0" y="863058"/>
                </a:cubicBezTo>
                <a:cubicBezTo>
                  <a:pt x="-2971" y="699390"/>
                  <a:pt x="72192" y="400860"/>
                  <a:pt x="0" y="218325"/>
                </a:cubicBezTo>
                <a:close/>
              </a:path>
            </a:pathLst>
          </a:custGeom>
          <a:noFill/>
          <a:ln w="38100">
            <a:extLst>
              <a:ext uri="{C807C97D-BFC1-408E-A445-0C87EB9F89A2}">
                <ask:lineSketchStyleProps xmlns:ask="http://schemas.microsoft.com/office/drawing/2018/sketchyshapes" xmlns="" sd="1973544142">
                  <a:prstGeom prst="roundRect">
                    <a:avLst>
                      <a:gd name="adj" fmla="val 524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5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DBE9CD5-4BE1-A67F-10DF-6ACE2A99E34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xmlns="" id="{9764FF8D-EEB5-EF29-5A46-1C52A7C417C6}"/>
              </a:ext>
            </a:extLst>
          </p:cNvPr>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xmlns="" id="{5AFFAC50-68F0-53AD-41B4-C80F14DEAF1F}"/>
                  </a:ext>
                </a:extLst>
              </p:cNvPr>
              <p:cNvSpPr>
                <a:spLocks noGrp="1"/>
              </p:cNvSpPr>
              <p:nvPr>
                <p:ph idx="1"/>
              </p:nvPr>
            </p:nvSpPr>
            <p:spPr>
              <a:xfrm>
                <a:off x="738350" y="1371600"/>
                <a:ext cx="7872249" cy="5105400"/>
              </a:xfrm>
            </p:spPr>
            <p:txBody>
              <a:bodyPr>
                <a:normAutofit/>
              </a:bodyPr>
              <a:lstStyle/>
              <a:p>
                <a:r>
                  <a:rPr lang="el-GR" dirty="0"/>
                  <a:t>Όλα τα σώματα έλκονται από τη Γη</a:t>
                </a:r>
              </a:p>
              <a:p>
                <a:pPr lvl="1"/>
                <a:r>
                  <a:rPr lang="el-GR" dirty="0"/>
                  <a:t>Με άλλα λόγια, η Γη ασκεί δύναμη επάνω τους</a:t>
                </a:r>
              </a:p>
              <a:p>
                <a:pPr lvl="1"/>
                <a:r>
                  <a:rPr lang="el-GR" dirty="0"/>
                  <a:t>Άρα, τα επιταχύνει!</a:t>
                </a:r>
              </a:p>
              <a:p>
                <a:pPr marL="685800" lvl="2" indent="0">
                  <a:buNone/>
                </a:pPr>
                <a:endParaRPr lang="el-GR" dirty="0"/>
              </a:p>
              <a:p>
                <a:r>
                  <a:rPr lang="el-GR" b="1" dirty="0" err="1"/>
                  <a:t>Βαρυτική</a:t>
                </a:r>
                <a:r>
                  <a:rPr lang="el-GR" b="1" dirty="0"/>
                  <a:t> επιτάχυνση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𝒈</m:t>
                        </m:r>
                      </m:e>
                    </m:acc>
                    <m:r>
                      <a:rPr lang="el-GR" b="1" i="1" smtClean="0">
                        <a:latin typeface="Cambria Math" panose="02040503050406030204" pitchFamily="18" charset="0"/>
                      </a:rPr>
                      <m:t>=</m:t>
                    </m:r>
                    <m:d>
                      <m:dPr>
                        <m:ctrlPr>
                          <a:rPr lang="el-GR" b="1" i="1" smtClean="0">
                            <a:latin typeface="Cambria Math" panose="02040503050406030204" pitchFamily="18" charset="0"/>
                          </a:rPr>
                        </m:ctrlPr>
                      </m:dPr>
                      <m:e>
                        <m:r>
                          <a:rPr lang="el-GR" b="1" i="1" smtClean="0">
                            <a:latin typeface="Cambria Math" panose="02040503050406030204" pitchFamily="18" charset="0"/>
                          </a:rPr>
                          <m:t>−</m:t>
                        </m:r>
                        <m:r>
                          <a:rPr lang="el-GR" b="1" i="1" smtClean="0">
                            <a:latin typeface="Cambria Math" panose="02040503050406030204" pitchFamily="18" charset="0"/>
                          </a:rPr>
                          <m:t>𝟗</m:t>
                        </m:r>
                        <m:r>
                          <a:rPr lang="el-GR" b="1" i="1" smtClean="0">
                            <a:latin typeface="Cambria Math" panose="02040503050406030204" pitchFamily="18" charset="0"/>
                          </a:rPr>
                          <m:t>.</m:t>
                        </m:r>
                        <m:r>
                          <a:rPr lang="el-GR" b="1" i="1" smtClean="0">
                            <a:latin typeface="Cambria Math" panose="02040503050406030204" pitchFamily="18" charset="0"/>
                          </a:rPr>
                          <m:t>𝟖</m:t>
                        </m:r>
                        <m:f>
                          <m:fPr>
                            <m:ctrlPr>
                              <a:rPr lang="en-US" b="1" i="1" smtClean="0">
                                <a:latin typeface="Cambria Math" panose="02040503050406030204" pitchFamily="18" charset="0"/>
                              </a:rPr>
                            </m:ctrlPr>
                          </m:fPr>
                          <m:num>
                            <m:r>
                              <a:rPr lang="en-US" b="1" i="0" smtClean="0">
                                <a:latin typeface="Cambria Math" panose="02040503050406030204" pitchFamily="18" charset="0"/>
                              </a:rPr>
                              <m:t>𝐦</m:t>
                            </m:r>
                          </m:num>
                          <m:den>
                            <m:sSup>
                              <m:sSupPr>
                                <m:ctrlPr>
                                  <a:rPr lang="en-US" b="1" i="1" smtClean="0">
                                    <a:latin typeface="Cambria Math" panose="02040503050406030204" pitchFamily="18" charset="0"/>
                                  </a:rPr>
                                </m:ctrlPr>
                              </m:sSupPr>
                              <m:e>
                                <m:r>
                                  <a:rPr lang="en-US" b="1" i="0" smtClean="0">
                                    <a:latin typeface="Cambria Math" panose="02040503050406030204" pitchFamily="18" charset="0"/>
                                  </a:rPr>
                                  <m:t>𝐬</m:t>
                                </m:r>
                              </m:e>
                              <m:sup>
                                <m:r>
                                  <a:rPr lang="en-US" b="1" i="0" smtClean="0">
                                    <a:latin typeface="Cambria Math" panose="02040503050406030204" pitchFamily="18" charset="0"/>
                                  </a:rPr>
                                  <m:t>𝟐</m:t>
                                </m:r>
                              </m:sup>
                            </m:sSup>
                          </m:den>
                        </m:f>
                      </m:e>
                    </m:d>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𝒋</m:t>
                        </m:r>
                      </m:e>
                    </m:acc>
                  </m:oMath>
                </a14:m>
                <a:endParaRPr lang="en-US" b="1" dirty="0"/>
              </a:p>
              <a:p>
                <a:pPr marL="68580" indent="0">
                  <a:buNone/>
                </a:pPr>
                <a:endParaRPr lang="en-US" dirty="0"/>
              </a:p>
              <a:p>
                <a:r>
                  <a:rPr lang="en-US" dirty="0"/>
                  <a:t>2</a:t>
                </a:r>
                <a:r>
                  <a:rPr lang="el-GR" baseline="30000" dirty="0" err="1"/>
                  <a:t>ος</a:t>
                </a:r>
                <a:r>
                  <a:rPr lang="el-GR" dirty="0"/>
                  <a:t> Νόμος του </a:t>
                </a:r>
                <a:r>
                  <a:rPr lang="en-US" dirty="0"/>
                  <a:t>Newton </a:t>
                </a:r>
                <a:r>
                  <a:rPr lang="el-GR" dirty="0"/>
                  <a:t>για αντικείμενο που πέφτει ελεύθερα (απουσία αντιστάσεων του αέρα)</a:t>
                </a:r>
                <a:br>
                  <a:rPr lang="el-GR" dirty="0"/>
                </a:br>
                <a:endParaRPr lang="en-US" dirty="0"/>
              </a:p>
              <a:p>
                <a:pPr marL="6858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sz="2800" i="1" smtClean="0">
                              <a:latin typeface="Cambria Math" panose="02040503050406030204" pitchFamily="18" charset="0"/>
                            </a:rPr>
                          </m:ctrlPr>
                        </m:naryPr>
                        <m:sub/>
                        <m:sup/>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𝐹</m:t>
                              </m:r>
                            </m:e>
                          </m:acc>
                          <m:r>
                            <a:rPr lang="en-US" sz="2800" b="0" i="1" smtClean="0">
                              <a:latin typeface="Cambria Math" panose="02040503050406030204" pitchFamily="18" charset="0"/>
                            </a:rPr>
                            <m:t>=</m:t>
                          </m:r>
                          <m:r>
                            <a:rPr lang="en-US" sz="2800" b="0" i="1" smtClean="0">
                              <a:latin typeface="Cambria Math" panose="02040503050406030204" pitchFamily="18" charset="0"/>
                            </a:rPr>
                            <m:t>𝑚</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𝑔</m:t>
                              </m:r>
                            </m:e>
                          </m:acc>
                          <m:r>
                            <a:rPr lang="en-US" sz="2800" i="1" smtClean="0">
                              <a:latin typeface="Cambria Math" panose="02040503050406030204" pitchFamily="18" charset="0"/>
                              <a:ea typeface="Cambria Math" panose="02040503050406030204" pitchFamily="18" charset="0"/>
                            </a:rPr>
                            <m:t>⟺</m:t>
                          </m:r>
                          <m:r>
                            <a:rPr lang="el-GR" sz="2800" b="0" i="1" smtClean="0">
                              <a:latin typeface="Cambria Math" panose="02040503050406030204" pitchFamily="18" charset="0"/>
                              <a:ea typeface="Cambria Math" panose="02040503050406030204" pitchFamily="18" charset="0"/>
                            </a:rPr>
                            <m:t> </m:t>
                          </m:r>
                          <m:sSub>
                            <m:sSubPr>
                              <m:ctrlPr>
                                <a:rPr lang="el-GR" sz="2800" b="0" i="1" smtClean="0">
                                  <a:latin typeface="Cambria Math" panose="02040503050406030204" pitchFamily="18" charset="0"/>
                                  <a:ea typeface="Cambria Math" panose="02040503050406030204" pitchFamily="18" charset="0"/>
                                </a:rPr>
                              </m:ctrlPr>
                            </m:sSubPr>
                            <m:e>
                              <m:acc>
                                <m:accPr>
                                  <m:chr m:val="⃗"/>
                                  <m:ctrlPr>
                                    <a:rPr lang="el-GR"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𝐹</m:t>
                                  </m:r>
                                </m:e>
                              </m:acc>
                            </m:e>
                            <m:sub>
                              <m:r>
                                <a:rPr lang="en-US" sz="2800" b="0" i="1" smtClean="0">
                                  <a:latin typeface="Cambria Math" panose="02040503050406030204" pitchFamily="18" charset="0"/>
                                  <a:ea typeface="Cambria Math" panose="02040503050406030204" pitchFamily="18" charset="0"/>
                                </a:rPr>
                                <m:t>𝑔</m:t>
                              </m:r>
                            </m:sub>
                          </m:sSub>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𝑚</m:t>
                          </m:r>
                          <m:acc>
                            <m:accPr>
                              <m:chr m:val="⃗"/>
                              <m:ctrlPr>
                                <a:rPr lang="en-US" sz="2800" i="1">
                                  <a:latin typeface="Cambria Math" panose="02040503050406030204" pitchFamily="18" charset="0"/>
                                </a:rPr>
                              </m:ctrlPr>
                            </m:accPr>
                            <m:e>
                              <m:r>
                                <a:rPr lang="en-US" sz="2800" i="1">
                                  <a:latin typeface="Cambria Math" panose="02040503050406030204" pitchFamily="18" charset="0"/>
                                </a:rPr>
                                <m:t>𝑔</m:t>
                              </m:r>
                            </m:e>
                          </m:acc>
                        </m:e>
                      </m:nary>
                    </m:oMath>
                  </m:oMathPara>
                </a14:m>
                <a:endParaRPr lang="el-GR" dirty="0"/>
              </a:p>
            </p:txBody>
          </p:sp>
        </mc:Choice>
        <mc:Fallback xmlns="">
          <p:sp>
            <p:nvSpPr>
              <p:cNvPr id="3" name="Θέση περιεχομένου 2">
                <a:extLst>
                  <a:ext uri="{FF2B5EF4-FFF2-40B4-BE49-F238E27FC236}">
                    <a16:creationId xmlns:a16="http://schemas.microsoft.com/office/drawing/2014/main" id="{5AFFAC50-68F0-53AD-41B4-C80F14DEAF1F}"/>
                  </a:ext>
                </a:extLst>
              </p:cNvPr>
              <p:cNvSpPr>
                <a:spLocks noGrp="1" noRot="1" noChangeAspect="1" noMove="1" noResize="1" noEditPoints="1" noAdjustHandles="1" noChangeArrowheads="1" noChangeShapeType="1" noTextEdit="1"/>
              </p:cNvSpPr>
              <p:nvPr>
                <p:ph idx="1"/>
              </p:nvPr>
            </p:nvSpPr>
            <p:spPr>
              <a:xfrm>
                <a:off x="738350" y="1371600"/>
                <a:ext cx="7872249" cy="5105400"/>
              </a:xfrm>
              <a:blipFill>
                <a:blip r:embed="rId2"/>
                <a:stretch>
                  <a:fillRect t="-955"/>
                </a:stretch>
              </a:blipFill>
            </p:spPr>
            <p:txBody>
              <a:bodyPr/>
              <a:lstStyle/>
              <a:p>
                <a:r>
                  <a:rPr lang="en-US">
                    <a:noFill/>
                  </a:rPr>
                  <a:t> </a:t>
                </a:r>
              </a:p>
            </p:txBody>
          </p:sp>
        </mc:Fallback>
      </mc:AlternateContent>
    </p:spTree>
    <p:extLst>
      <p:ext uri="{BB962C8B-B14F-4D97-AF65-F5344CB8AC3E}">
        <p14:creationId xmlns:p14="http://schemas.microsoft.com/office/powerpoint/2010/main" val="3443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041521"/>
            <a:ext cx="3162300" cy="2435482"/>
          </a:xfrm>
          <a:prstGeom prst="rect">
            <a:avLst/>
          </a:prstGeom>
        </p:spPr>
      </p:pic>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643308" cy="4153348"/>
              </a:xfrm>
            </p:spPr>
            <p:txBody>
              <a:bodyPr/>
              <a:lstStyle/>
              <a:p>
                <a:r>
                  <a:rPr lang="el-GR" b="1" dirty="0"/>
                  <a:t>Τρίτος Νόμος του </a:t>
                </a:r>
                <a:r>
                  <a:rPr lang="en-US" b="1" dirty="0"/>
                  <a:t>Newton</a:t>
                </a:r>
                <a:endParaRPr lang="en-US" dirty="0"/>
              </a:p>
              <a:p>
                <a:pPr lvl="1"/>
                <a:r>
                  <a:rPr lang="el-GR" i="1" dirty="0"/>
                  <a:t>Σε κάθε δράση, υπάρχει μια αντίδραση!</a:t>
                </a:r>
              </a:p>
              <a:p>
                <a:pPr lvl="1"/>
                <a:r>
                  <a:rPr lang="el-GR" dirty="0"/>
                  <a:t>Πιο τυπικά… </a:t>
                </a:r>
                <a:r>
                  <a:rPr lang="el-GR" dirty="0">
                    <a:sym typeface="Wingdings" panose="05000000000000000000" pitchFamily="2" charset="2"/>
                  </a:rPr>
                  <a:t></a:t>
                </a:r>
              </a:p>
              <a:p>
                <a:pPr lvl="2"/>
                <a:r>
                  <a:rPr lang="el-GR" b="1" i="1" dirty="0">
                    <a:sym typeface="Wingdings" panose="05000000000000000000" pitchFamily="2" charset="2"/>
                  </a:rPr>
                  <a:t>Αν δυο σώματα αλληλεπιδρούν, η δύναμη </a:t>
                </a:r>
                <a14:m>
                  <m:oMath xmlns:m="http://schemas.openxmlformats.org/officeDocument/2006/math">
                    <m:sSub>
                      <m:sSubPr>
                        <m:ctrlPr>
                          <a:rPr lang="el-GR" b="1" i="1" smtClean="0">
                            <a:latin typeface="Cambria Math" panose="02040503050406030204" pitchFamily="18" charset="0"/>
                            <a:sym typeface="Wingdings" panose="05000000000000000000" pitchFamily="2" charset="2"/>
                          </a:rPr>
                        </m:ctrlPr>
                      </m:sSubPr>
                      <m:e>
                        <m:acc>
                          <m:accPr>
                            <m:chr m:val="⃗"/>
                            <m:ctrlPr>
                              <a:rPr lang="el-GR" b="1" i="1" smtClean="0">
                                <a:latin typeface="Cambria Math" panose="02040503050406030204" pitchFamily="18" charset="0"/>
                                <a:sym typeface="Wingdings" panose="05000000000000000000" pitchFamily="2" charset="2"/>
                              </a:rPr>
                            </m:ctrlPr>
                          </m:accPr>
                          <m:e>
                            <m:r>
                              <a:rPr lang="en-US" b="1" i="1" smtClean="0">
                                <a:latin typeface="Cambria Math" panose="02040503050406030204" pitchFamily="18" charset="0"/>
                                <a:sym typeface="Wingdings" panose="05000000000000000000" pitchFamily="2" charset="2"/>
                              </a:rPr>
                              <m:t>𝑭</m:t>
                            </m:r>
                          </m:e>
                        </m:acc>
                      </m:e>
                      <m:sub>
                        <m:r>
                          <a:rPr lang="en-US" b="1" i="1" smtClean="0">
                            <a:latin typeface="Cambria Math" panose="02040503050406030204" pitchFamily="18" charset="0"/>
                            <a:sym typeface="Wingdings" panose="05000000000000000000" pitchFamily="2" charset="2"/>
                          </a:rPr>
                          <m:t>𝟏𝟐</m:t>
                        </m:r>
                      </m:sub>
                    </m:sSub>
                  </m:oMath>
                </a14:m>
                <a:r>
                  <a:rPr lang="en-US" b="1" i="1" dirty="0"/>
                  <a:t> </a:t>
                </a:r>
                <a:r>
                  <a:rPr lang="el-GR" b="1" i="1" dirty="0"/>
                  <a:t>που ασκείται από το σώμα 1 στο σώμα 2 είναι ίση σε μέτρο και αντίθετη σε κατεύθυνση στη δύναμη </a:t>
                </a:r>
                <a14:m>
                  <m:oMath xmlns:m="http://schemas.openxmlformats.org/officeDocument/2006/math">
                    <m:sSub>
                      <m:sSubPr>
                        <m:ctrlPr>
                          <a:rPr lang="el-GR" b="1" i="1">
                            <a:latin typeface="Cambria Math" panose="02040503050406030204" pitchFamily="18" charset="0"/>
                            <a:sym typeface="Wingdings" panose="05000000000000000000" pitchFamily="2" charset="2"/>
                          </a:rPr>
                        </m:ctrlPr>
                      </m:sSubPr>
                      <m:e>
                        <m:acc>
                          <m:accPr>
                            <m:chr m:val="⃗"/>
                            <m:ctrlPr>
                              <a:rPr lang="el-GR" b="1" i="1">
                                <a:latin typeface="Cambria Math" panose="02040503050406030204" pitchFamily="18" charset="0"/>
                                <a:sym typeface="Wingdings" panose="05000000000000000000" pitchFamily="2" charset="2"/>
                              </a:rPr>
                            </m:ctrlPr>
                          </m:accPr>
                          <m:e>
                            <m:r>
                              <a:rPr lang="en-US" b="1" i="1">
                                <a:latin typeface="Cambria Math" panose="02040503050406030204" pitchFamily="18" charset="0"/>
                                <a:sym typeface="Wingdings" panose="05000000000000000000" pitchFamily="2" charset="2"/>
                              </a:rPr>
                              <m:t>𝑭</m:t>
                            </m:r>
                          </m:e>
                        </m:acc>
                      </m:e>
                      <m:sub>
                        <m:r>
                          <a:rPr lang="en-US" b="1" i="1">
                            <a:latin typeface="Cambria Math" panose="02040503050406030204" pitchFamily="18" charset="0"/>
                            <a:sym typeface="Wingdings" panose="05000000000000000000" pitchFamily="2" charset="2"/>
                          </a:rPr>
                          <m:t>𝟐</m:t>
                        </m:r>
                        <m:r>
                          <a:rPr lang="el-GR" b="1" i="1" smtClean="0">
                            <a:latin typeface="Cambria Math" panose="02040503050406030204" pitchFamily="18" charset="0"/>
                            <a:sym typeface="Wingdings" panose="05000000000000000000" pitchFamily="2" charset="2"/>
                          </a:rPr>
                          <m:t>𝟏</m:t>
                        </m:r>
                      </m:sub>
                    </m:sSub>
                  </m:oMath>
                </a14:m>
                <a:r>
                  <a:rPr lang="el-GR" b="1" i="1" dirty="0"/>
                  <a:t>, που ασκείται από το σώμα 2 στο σώμα 1:</a:t>
                </a:r>
                <a:r>
                  <a:rPr lang="en-US" b="1" i="1" dirty="0"/>
                  <a:t/>
                </a:r>
                <a:br>
                  <a:rPr lang="en-US" b="1" i="1" dirty="0"/>
                </a:br>
                <a:r>
                  <a:rPr lang="en-US" b="1" i="1" dirty="0"/>
                  <a:t/>
                </a:r>
                <a:br>
                  <a:rPr lang="en-US" b="1" i="1" dirty="0"/>
                </a:br>
                <a:r>
                  <a:rPr lang="el-GR" b="1" i="1" dirty="0">
                    <a:latin typeface="Cambria Math" panose="02040503050406030204" pitchFamily="18" charset="0"/>
                    <a:sym typeface="Wingdings" panose="05000000000000000000" pitchFamily="2" charset="2"/>
                  </a:rPr>
                  <a:t/>
                </a:r>
                <a:br>
                  <a:rPr lang="el-GR" b="1" i="1" dirty="0">
                    <a:latin typeface="Cambria Math" panose="02040503050406030204" pitchFamily="18" charset="0"/>
                    <a:sym typeface="Wingdings" panose="05000000000000000000" pitchFamily="2" charset="2"/>
                  </a:rPr>
                </a:br>
                <a14:m>
                  <m:oMath xmlns:m="http://schemas.openxmlformats.org/officeDocument/2006/math">
                    <m:sSub>
                      <m:sSubPr>
                        <m:ctrlPr>
                          <a:rPr lang="el-GR" sz="2800" i="1">
                            <a:latin typeface="Cambria Math" panose="02040503050406030204" pitchFamily="18" charset="0"/>
                            <a:sym typeface="Wingdings" panose="05000000000000000000" pitchFamily="2" charset="2"/>
                          </a:rPr>
                        </m:ctrlPr>
                      </m:sSubPr>
                      <m:e>
                        <m:acc>
                          <m:accPr>
                            <m:chr m:val="⃗"/>
                            <m:ctrlPr>
                              <a:rPr lang="el-GR" sz="2800" i="1">
                                <a:latin typeface="Cambria Math" panose="02040503050406030204" pitchFamily="18" charset="0"/>
                                <a:sym typeface="Wingdings" panose="05000000000000000000" pitchFamily="2" charset="2"/>
                              </a:rPr>
                            </m:ctrlPr>
                          </m:accPr>
                          <m:e>
                            <m:r>
                              <a:rPr lang="en-US" sz="2800" i="1">
                                <a:latin typeface="Cambria Math" panose="02040503050406030204" pitchFamily="18" charset="0"/>
                                <a:sym typeface="Wingdings" panose="05000000000000000000" pitchFamily="2" charset="2"/>
                              </a:rPr>
                              <m:t>𝐹</m:t>
                            </m:r>
                          </m:e>
                        </m:acc>
                      </m:e>
                      <m:sub>
                        <m:r>
                          <a:rPr lang="en-US" sz="2800" i="1">
                            <a:latin typeface="Cambria Math" panose="02040503050406030204" pitchFamily="18" charset="0"/>
                            <a:sym typeface="Wingdings" panose="05000000000000000000" pitchFamily="2" charset="2"/>
                          </a:rPr>
                          <m:t>12</m:t>
                        </m:r>
                      </m:sub>
                    </m:sSub>
                    <m:r>
                      <a:rPr lang="el-GR" sz="2800" b="0" i="1" smtClean="0">
                        <a:latin typeface="Cambria Math" panose="02040503050406030204" pitchFamily="18" charset="0"/>
                        <a:sym typeface="Wingdings" panose="05000000000000000000" pitchFamily="2" charset="2"/>
                      </a:rPr>
                      <m:t>=</m:t>
                    </m:r>
                    <m:sSub>
                      <m:sSubPr>
                        <m:ctrlPr>
                          <a:rPr lang="el-GR" sz="2800" i="1">
                            <a:latin typeface="Cambria Math" panose="02040503050406030204" pitchFamily="18" charset="0"/>
                            <a:sym typeface="Wingdings" panose="05000000000000000000" pitchFamily="2" charset="2"/>
                          </a:rPr>
                        </m:ctrlPr>
                      </m:sSubPr>
                      <m:e>
                        <m:r>
                          <a:rPr lang="el-GR" sz="2800" b="0" i="1" smtClean="0">
                            <a:latin typeface="Cambria Math" panose="02040503050406030204" pitchFamily="18" charset="0"/>
                            <a:sym typeface="Wingdings" panose="05000000000000000000" pitchFamily="2" charset="2"/>
                          </a:rPr>
                          <m:t>−</m:t>
                        </m:r>
                        <m:acc>
                          <m:accPr>
                            <m:chr m:val="⃗"/>
                            <m:ctrlPr>
                              <a:rPr lang="el-GR" sz="2800" i="1">
                                <a:latin typeface="Cambria Math" panose="02040503050406030204" pitchFamily="18" charset="0"/>
                                <a:sym typeface="Wingdings" panose="05000000000000000000" pitchFamily="2" charset="2"/>
                              </a:rPr>
                            </m:ctrlPr>
                          </m:accPr>
                          <m:e>
                            <m:r>
                              <a:rPr lang="en-US" sz="2800" i="1">
                                <a:latin typeface="Cambria Math" panose="02040503050406030204" pitchFamily="18" charset="0"/>
                                <a:sym typeface="Wingdings" panose="05000000000000000000" pitchFamily="2" charset="2"/>
                              </a:rPr>
                              <m:t>𝐹</m:t>
                            </m:r>
                          </m:e>
                        </m:acc>
                      </m:e>
                      <m:sub>
                        <m:r>
                          <a:rPr lang="el-GR" sz="2800" b="0" i="1" smtClean="0">
                            <a:latin typeface="Cambria Math" panose="02040503050406030204" pitchFamily="18" charset="0"/>
                            <a:sym typeface="Wingdings" panose="05000000000000000000" pitchFamily="2" charset="2"/>
                          </a:rPr>
                          <m:t>2</m:t>
                        </m:r>
                        <m:r>
                          <a:rPr lang="en-US" sz="2800" i="1">
                            <a:latin typeface="Cambria Math" panose="02040503050406030204" pitchFamily="18" charset="0"/>
                            <a:sym typeface="Wingdings" panose="05000000000000000000" pitchFamily="2" charset="2"/>
                          </a:rPr>
                          <m:t>1</m:t>
                        </m:r>
                      </m:sub>
                    </m:sSub>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643308" cy="4153348"/>
              </a:xfrm>
              <a:blipFill>
                <a:blip r:embed="rId3"/>
                <a:stretch>
                  <a:fillRect t="-1175" r="-1595"/>
                </a:stretch>
              </a:blipFill>
            </p:spPr>
            <p:txBody>
              <a:bodyPr/>
              <a:lstStyle/>
              <a:p>
                <a:r>
                  <a:rPr lang="en-US">
                    <a:noFill/>
                  </a:rPr>
                  <a:t> </a:t>
                </a:r>
              </a:p>
            </p:txBody>
          </p:sp>
        </mc:Fallback>
      </mc:AlternateContent>
      <p:sp>
        <p:nvSpPr>
          <p:cNvPr id="5" name="Horizontal Scroll 4"/>
          <p:cNvSpPr/>
          <p:nvPr/>
        </p:nvSpPr>
        <p:spPr>
          <a:xfrm>
            <a:off x="738350" y="5410200"/>
            <a:ext cx="4519450" cy="106680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Οι δυνάμεις του 3</a:t>
            </a:r>
            <a:r>
              <a:rPr lang="el-GR" baseline="30000" dirty="0"/>
              <a:t>ου</a:t>
            </a:r>
            <a:r>
              <a:rPr lang="el-GR" dirty="0"/>
              <a:t> νόμου </a:t>
            </a:r>
            <a:r>
              <a:rPr lang="aa-ET" dirty="0"/>
              <a:t>Newton </a:t>
            </a:r>
            <a:r>
              <a:rPr lang="el-GR" dirty="0"/>
              <a:t>ασκούνται σε διαφορετικά σώματα!!!</a:t>
            </a:r>
            <a:endParaRPr lang="en-US" dirty="0"/>
          </a:p>
        </p:txBody>
      </p:sp>
    </p:spTree>
    <p:extLst>
      <p:ext uri="{BB962C8B-B14F-4D97-AF65-F5344CB8AC3E}">
        <p14:creationId xmlns:p14="http://schemas.microsoft.com/office/powerpoint/2010/main" val="227102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290913"/>
                <a:ext cx="7872250" cy="5199533"/>
              </a:xfrm>
            </p:spPr>
            <p:txBody>
              <a:bodyPr>
                <a:normAutofit lnSpcReduction="10000"/>
              </a:bodyPr>
              <a:lstStyle/>
              <a:p>
                <a:r>
                  <a:rPr lang="el-GR" b="1" dirty="0"/>
                  <a:t>Τρεις Νόμοι του </a:t>
                </a:r>
                <a:r>
                  <a:rPr lang="en-US" b="1" dirty="0"/>
                  <a:t>Newton</a:t>
                </a:r>
              </a:p>
              <a:p>
                <a:pPr marL="525780" indent="-457200">
                  <a:buFont typeface="+mj-lt"/>
                  <a:buAutoNum type="arabicPeriod"/>
                </a:pPr>
                <a:r>
                  <a:rPr lang="el-GR" b="1" dirty="0"/>
                  <a:t>Ένα σώμα στο οποίο η συνισταμένη των δυνάμεων που του ασκούνται είναι μηδενική</a:t>
                </a:r>
                <a:r>
                  <a:rPr lang="en-US" b="1" dirty="0"/>
                  <a:t>,</a:t>
                </a:r>
                <a:r>
                  <a:rPr lang="el-GR" b="1" dirty="0"/>
                  <a:t> ισορροπεί (δηλ. δεν επιταχύνεται)</a:t>
                </a:r>
              </a:p>
              <a:p>
                <a:pPr marL="68580" indent="0">
                  <a:buNone/>
                </a:pPr>
                <a14:m>
                  <m:oMathPara xmlns:m="http://schemas.openxmlformats.org/officeDocument/2006/math">
                    <m:oMathParaPr>
                      <m:jc m:val="centerGroup"/>
                    </m:oMathParaPr>
                    <m:oMath xmlns:m="http://schemas.openxmlformats.org/officeDocument/2006/math">
                      <m:r>
                        <a:rPr lang="el-GR" sz="2800" b="1" i="0" smtClean="0">
                          <a:latin typeface="Cambria Math" panose="02040503050406030204" pitchFamily="18" charset="0"/>
                        </a:rPr>
                        <m:t>𝚺</m:t>
                      </m:r>
                      <m:r>
                        <a:rPr lang="en-US" sz="2800" b="1" i="1" smtClean="0">
                          <a:latin typeface="Cambria Math" panose="02040503050406030204" pitchFamily="18" charset="0"/>
                        </a:rPr>
                        <m:t> </m:t>
                      </m:r>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𝑭</m:t>
                          </m:r>
                        </m:e>
                      </m:acc>
                      <m:r>
                        <a:rPr lang="en-US" sz="2800" b="1" i="1" smtClean="0">
                          <a:latin typeface="Cambria Math" panose="02040503050406030204" pitchFamily="18" charset="0"/>
                        </a:rPr>
                        <m:t>=</m:t>
                      </m:r>
                      <m:acc>
                        <m:accPr>
                          <m:chr m:val="⃗"/>
                          <m:ctrlPr>
                            <a:rPr lang="en-US" sz="2800" b="1" i="1" smtClean="0">
                              <a:latin typeface="Cambria Math" panose="02040503050406030204" pitchFamily="18" charset="0"/>
                            </a:rPr>
                          </m:ctrlPr>
                        </m:accPr>
                        <m:e>
                          <m:r>
                            <a:rPr lang="en-US" sz="2800" b="1" i="1" smtClean="0">
                              <a:latin typeface="Cambria Math" panose="02040503050406030204" pitchFamily="18" charset="0"/>
                            </a:rPr>
                            <m:t>𝟎</m:t>
                          </m:r>
                        </m:e>
                      </m:acc>
                    </m:oMath>
                  </m:oMathPara>
                </a14:m>
                <a:endParaRPr lang="el-GR" sz="2800" b="1" dirty="0"/>
              </a:p>
              <a:p>
                <a:pPr marL="525780" indent="-457200">
                  <a:buFont typeface="+mj-lt"/>
                  <a:buAutoNum type="arabicPeriod" startAt="2"/>
                </a:pPr>
                <a:r>
                  <a:rPr lang="el-GR" b="1" dirty="0"/>
                  <a:t>Ένα σώμα στο οποίο η συνισταμένη των δυνάμεων που του ασκούνται είναι μη μηδενική</a:t>
                </a:r>
                <a:r>
                  <a:rPr lang="en-US" b="1" dirty="0"/>
                  <a:t>,</a:t>
                </a:r>
                <a:r>
                  <a:rPr lang="el-GR" b="1" dirty="0"/>
                  <a:t> επιταχύνεται</a:t>
                </a:r>
              </a:p>
              <a:p>
                <a:pPr marL="68580" indent="0">
                  <a:buNone/>
                </a:pPr>
                <a14:m>
                  <m:oMathPara xmlns:m="http://schemas.openxmlformats.org/officeDocument/2006/math">
                    <m:oMathParaPr>
                      <m:jc m:val="centerGroup"/>
                    </m:oMathParaPr>
                    <m:oMath xmlns:m="http://schemas.openxmlformats.org/officeDocument/2006/math">
                      <m:r>
                        <a:rPr lang="el-GR" sz="2800" b="1">
                          <a:latin typeface="Cambria Math" panose="02040503050406030204" pitchFamily="18" charset="0"/>
                        </a:rPr>
                        <m:t>𝚺</m:t>
                      </m:r>
                      <m:r>
                        <a:rPr lang="en-US" sz="2800" b="1" i="1">
                          <a:latin typeface="Cambria Math" panose="02040503050406030204" pitchFamily="18" charset="0"/>
                        </a:rPr>
                        <m:t> </m:t>
                      </m:r>
                      <m:acc>
                        <m:accPr>
                          <m:chr m:val="⃗"/>
                          <m:ctrlPr>
                            <a:rPr lang="en-US" sz="2800" b="1" i="1">
                              <a:latin typeface="Cambria Math" panose="02040503050406030204" pitchFamily="18" charset="0"/>
                            </a:rPr>
                          </m:ctrlPr>
                        </m:accPr>
                        <m:e>
                          <m:r>
                            <a:rPr lang="en-US" sz="2800" b="1" i="1">
                              <a:latin typeface="Cambria Math" panose="02040503050406030204" pitchFamily="18" charset="0"/>
                            </a:rPr>
                            <m:t>𝑭</m:t>
                          </m:r>
                        </m:e>
                      </m:acc>
                      <m:r>
                        <a:rPr lang="en-US" sz="2800" b="1" i="1">
                          <a:latin typeface="Cambria Math" panose="02040503050406030204" pitchFamily="18" charset="0"/>
                        </a:rPr>
                        <m:t>=</m:t>
                      </m:r>
                      <m:r>
                        <a:rPr lang="en-US" sz="2800" b="1" i="1" smtClean="0">
                          <a:latin typeface="Cambria Math" panose="02040503050406030204" pitchFamily="18" charset="0"/>
                        </a:rPr>
                        <m:t>𝒎</m:t>
                      </m:r>
                      <m:acc>
                        <m:accPr>
                          <m:chr m:val="⃗"/>
                          <m:ctrlPr>
                            <a:rPr lang="en-US" sz="2800" b="1" i="1">
                              <a:latin typeface="Cambria Math" panose="02040503050406030204" pitchFamily="18" charset="0"/>
                            </a:rPr>
                          </m:ctrlPr>
                        </m:accPr>
                        <m:e>
                          <m:r>
                            <a:rPr lang="en-US" sz="2800" b="1" i="1" smtClean="0">
                              <a:latin typeface="Cambria Math" panose="02040503050406030204" pitchFamily="18" charset="0"/>
                            </a:rPr>
                            <m:t>𝒂</m:t>
                          </m:r>
                        </m:e>
                      </m:acc>
                    </m:oMath>
                  </m:oMathPara>
                </a14:m>
                <a:endParaRPr lang="el-GR" sz="2800" b="1" dirty="0">
                  <a:solidFill>
                    <a:srgbClr val="3E3D2D"/>
                  </a:solidFill>
                  <a:sym typeface="Wingdings" panose="05000000000000000000" pitchFamily="2" charset="2"/>
                </a:endParaRPr>
              </a:p>
              <a:p>
                <a:pPr marL="525780" indent="-457200">
                  <a:buFont typeface="+mj-lt"/>
                  <a:buAutoNum type="arabicPeriod" startAt="3"/>
                </a:pPr>
                <a:r>
                  <a:rPr lang="el-GR" b="1" dirty="0">
                    <a:solidFill>
                      <a:schemeClr val="bg2">
                        <a:lumMod val="25000"/>
                      </a:schemeClr>
                    </a:solidFill>
                    <a:sym typeface="Wingdings" panose="05000000000000000000" pitchFamily="2" charset="2"/>
                  </a:rPr>
                  <a:t>Αν δυο σώματα αλληλεπιδρούν, η δύναμη </a:t>
                </a:r>
                <a14:m>
                  <m:oMath xmlns:m="http://schemas.openxmlformats.org/officeDocument/2006/math">
                    <m:sSub>
                      <m:sSubPr>
                        <m:ctrlPr>
                          <a:rPr lang="el-GR" b="1" i="1">
                            <a:solidFill>
                              <a:schemeClr val="bg2">
                                <a:lumMod val="25000"/>
                              </a:schemeClr>
                            </a:solidFill>
                            <a:latin typeface="Cambria Math" panose="02040503050406030204" pitchFamily="18" charset="0"/>
                            <a:sym typeface="Wingdings" panose="05000000000000000000" pitchFamily="2" charset="2"/>
                          </a:rPr>
                        </m:ctrlPr>
                      </m:sSubPr>
                      <m:e>
                        <m:acc>
                          <m:accPr>
                            <m:chr m:val="⃗"/>
                            <m:ctrlPr>
                              <a:rPr lang="el-GR" b="1" i="1">
                                <a:solidFill>
                                  <a:schemeClr val="bg2">
                                    <a:lumMod val="25000"/>
                                  </a:schemeClr>
                                </a:solidFill>
                                <a:latin typeface="Cambria Math" panose="02040503050406030204" pitchFamily="18" charset="0"/>
                                <a:sym typeface="Wingdings" panose="05000000000000000000" pitchFamily="2" charset="2"/>
                              </a:rPr>
                            </m:ctrlPr>
                          </m:accPr>
                          <m:e>
                            <m:r>
                              <a:rPr lang="en-US" b="1" i="0">
                                <a:solidFill>
                                  <a:schemeClr val="bg2">
                                    <a:lumMod val="25000"/>
                                  </a:schemeClr>
                                </a:solidFill>
                                <a:latin typeface="Cambria Math" panose="02040503050406030204" pitchFamily="18" charset="0"/>
                                <a:sym typeface="Wingdings" panose="05000000000000000000" pitchFamily="2" charset="2"/>
                              </a:rPr>
                              <m:t>𝐅</m:t>
                            </m:r>
                          </m:e>
                        </m:acc>
                      </m:e>
                      <m:sub>
                        <m:r>
                          <a:rPr lang="en-US" b="1" i="0">
                            <a:solidFill>
                              <a:schemeClr val="bg2">
                                <a:lumMod val="25000"/>
                              </a:schemeClr>
                            </a:solidFill>
                            <a:latin typeface="Cambria Math" panose="02040503050406030204" pitchFamily="18" charset="0"/>
                            <a:sym typeface="Wingdings" panose="05000000000000000000" pitchFamily="2" charset="2"/>
                          </a:rPr>
                          <m:t>𝟏𝟐</m:t>
                        </m:r>
                      </m:sub>
                    </m:sSub>
                  </m:oMath>
                </a14:m>
                <a:r>
                  <a:rPr lang="en-US" b="1" dirty="0">
                    <a:solidFill>
                      <a:schemeClr val="bg2">
                        <a:lumMod val="25000"/>
                      </a:schemeClr>
                    </a:solidFill>
                  </a:rPr>
                  <a:t> </a:t>
                </a:r>
                <a:r>
                  <a:rPr lang="el-GR" b="1" dirty="0">
                    <a:solidFill>
                      <a:schemeClr val="bg2">
                        <a:lumMod val="25000"/>
                      </a:schemeClr>
                    </a:solidFill>
                  </a:rPr>
                  <a:t>που ασκείται από το σώμα 1 στο σώμα 2 είναι ίση σε μέτρο και αντίθετη σε κατεύθυνση στη δύναμη </a:t>
                </a:r>
                <a14:m>
                  <m:oMath xmlns:m="http://schemas.openxmlformats.org/officeDocument/2006/math">
                    <m:sSub>
                      <m:sSubPr>
                        <m:ctrlPr>
                          <a:rPr lang="el-GR" b="1" i="1">
                            <a:solidFill>
                              <a:schemeClr val="bg2">
                                <a:lumMod val="25000"/>
                              </a:schemeClr>
                            </a:solidFill>
                            <a:latin typeface="Cambria Math" panose="02040503050406030204" pitchFamily="18" charset="0"/>
                            <a:sym typeface="Wingdings" panose="05000000000000000000" pitchFamily="2" charset="2"/>
                          </a:rPr>
                        </m:ctrlPr>
                      </m:sSubPr>
                      <m:e>
                        <m:acc>
                          <m:accPr>
                            <m:chr m:val="⃗"/>
                            <m:ctrlPr>
                              <a:rPr lang="el-GR" b="1" i="1">
                                <a:solidFill>
                                  <a:schemeClr val="bg2">
                                    <a:lumMod val="25000"/>
                                  </a:schemeClr>
                                </a:solidFill>
                                <a:latin typeface="Cambria Math" panose="02040503050406030204" pitchFamily="18" charset="0"/>
                                <a:sym typeface="Wingdings" panose="05000000000000000000" pitchFamily="2" charset="2"/>
                              </a:rPr>
                            </m:ctrlPr>
                          </m:accPr>
                          <m:e>
                            <m:r>
                              <a:rPr lang="en-US" b="1" i="0">
                                <a:solidFill>
                                  <a:schemeClr val="bg2">
                                    <a:lumMod val="25000"/>
                                  </a:schemeClr>
                                </a:solidFill>
                                <a:latin typeface="Cambria Math" panose="02040503050406030204" pitchFamily="18" charset="0"/>
                                <a:sym typeface="Wingdings" panose="05000000000000000000" pitchFamily="2" charset="2"/>
                              </a:rPr>
                              <m:t>𝐅</m:t>
                            </m:r>
                          </m:e>
                        </m:acc>
                      </m:e>
                      <m:sub>
                        <m:r>
                          <a:rPr lang="en-US" b="1" i="0">
                            <a:solidFill>
                              <a:schemeClr val="bg2">
                                <a:lumMod val="25000"/>
                              </a:schemeClr>
                            </a:solidFill>
                            <a:latin typeface="Cambria Math" panose="02040503050406030204" pitchFamily="18" charset="0"/>
                            <a:sym typeface="Wingdings" panose="05000000000000000000" pitchFamily="2" charset="2"/>
                          </a:rPr>
                          <m:t>𝟐</m:t>
                        </m:r>
                        <m:r>
                          <a:rPr lang="el-GR" b="1" i="0">
                            <a:solidFill>
                              <a:schemeClr val="bg2">
                                <a:lumMod val="25000"/>
                              </a:schemeClr>
                            </a:solidFill>
                            <a:latin typeface="Cambria Math" panose="02040503050406030204" pitchFamily="18" charset="0"/>
                            <a:sym typeface="Wingdings" panose="05000000000000000000" pitchFamily="2" charset="2"/>
                          </a:rPr>
                          <m:t>𝟏</m:t>
                        </m:r>
                      </m:sub>
                    </m:sSub>
                  </m:oMath>
                </a14:m>
                <a:r>
                  <a:rPr lang="el-GR" b="1" dirty="0">
                    <a:solidFill>
                      <a:schemeClr val="bg2">
                        <a:lumMod val="25000"/>
                      </a:schemeClr>
                    </a:solidFill>
                  </a:rPr>
                  <a:t>, που ασκείται από το σώμα 2 στο σώμα 1</a:t>
                </a:r>
                <a:endParaRPr lang="en-US" b="1" dirty="0">
                  <a:solidFill>
                    <a:schemeClr val="bg2">
                      <a:lumMod val="25000"/>
                    </a:schemeClr>
                  </a:solidFill>
                </a:endParaRPr>
              </a:p>
              <a:p>
                <a:pPr marL="68580" indent="0">
                  <a:buNone/>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a:latin typeface="Cambria Math" panose="02040503050406030204" pitchFamily="18" charset="0"/>
                                </a:rPr>
                                <m:t>𝑭</m:t>
                              </m:r>
                            </m:e>
                          </m:acc>
                        </m:e>
                        <m:sub>
                          <m:r>
                            <a:rPr lang="en-US" sz="2800" b="1" i="1" smtClean="0">
                              <a:latin typeface="Cambria Math" panose="02040503050406030204" pitchFamily="18" charset="0"/>
                            </a:rPr>
                            <m:t>𝟏𝟐</m:t>
                          </m:r>
                        </m:sub>
                      </m:sSub>
                      <m:r>
                        <a:rPr lang="en-US" sz="2800" b="1" i="1">
                          <a:latin typeface="Cambria Math" panose="02040503050406030204" pitchFamily="18" charset="0"/>
                        </a:rPr>
                        <m:t>=</m:t>
                      </m:r>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acc>
                            <m:accPr>
                              <m:chr m:val="⃗"/>
                              <m:ctrlPr>
                                <a:rPr lang="en-US" sz="2800" b="1" i="1">
                                  <a:latin typeface="Cambria Math" panose="02040503050406030204" pitchFamily="18" charset="0"/>
                                </a:rPr>
                              </m:ctrlPr>
                            </m:accPr>
                            <m:e>
                              <m:r>
                                <a:rPr lang="en-US" sz="2800" b="1" i="1" smtClean="0">
                                  <a:latin typeface="Cambria Math" panose="02040503050406030204" pitchFamily="18" charset="0"/>
                                </a:rPr>
                                <m:t>𝑭</m:t>
                              </m:r>
                            </m:e>
                          </m:acc>
                        </m:e>
                        <m:sub>
                          <m:r>
                            <a:rPr lang="en-US" sz="2800" b="1" i="1" smtClean="0">
                              <a:latin typeface="Cambria Math" panose="02040503050406030204" pitchFamily="18" charset="0"/>
                            </a:rPr>
                            <m:t>𝟐𝟏</m:t>
                          </m:r>
                        </m:sub>
                      </m:sSub>
                    </m:oMath>
                  </m:oMathPara>
                </a14:m>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290913"/>
                <a:ext cx="7872250" cy="5199533"/>
              </a:xfrm>
              <a:blipFill>
                <a:blip r:embed="rId2"/>
                <a:stretch>
                  <a:fillRect t="-1641" r="-929"/>
                </a:stretch>
              </a:blipFill>
            </p:spPr>
            <p:txBody>
              <a:bodyPr/>
              <a:lstStyle/>
              <a:p>
                <a:r>
                  <a:rPr lang="en-US">
                    <a:noFill/>
                  </a:rPr>
                  <a:t> </a:t>
                </a:r>
              </a:p>
            </p:txBody>
          </p:sp>
        </mc:Fallback>
      </mc:AlternateContent>
    </p:spTree>
    <p:extLst>
      <p:ext uri="{BB962C8B-B14F-4D97-AF65-F5344CB8AC3E}">
        <p14:creationId xmlns:p14="http://schemas.microsoft.com/office/powerpoint/2010/main" val="392142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0" y="1290914"/>
                <a:ext cx="7872250" cy="4876800"/>
              </a:xfrm>
            </p:spPr>
            <p:txBody>
              <a:bodyPr/>
              <a:lstStyle/>
              <a:p>
                <a:r>
                  <a:rPr lang="el-GR" b="1" dirty="0"/>
                  <a:t>Ανάλυση</a:t>
                </a:r>
                <a:r>
                  <a:rPr lang="el-GR" dirty="0"/>
                  <a:t> με βάση τους Τρεις Νόμους</a:t>
                </a:r>
              </a:p>
              <a:p>
                <a:endParaRPr lang="el-GR" sz="1100" dirty="0"/>
              </a:p>
              <a:p>
                <a:pPr lvl="1"/>
                <a:r>
                  <a:rPr lang="el-GR" dirty="0"/>
                  <a:t>Δυο </a:t>
                </a:r>
                <a:r>
                  <a:rPr lang="el-GR" b="1" dirty="0"/>
                  <a:t>νέα</a:t>
                </a:r>
                <a:r>
                  <a:rPr lang="el-GR" dirty="0"/>
                  <a:t> μοντέλα</a:t>
                </a:r>
              </a:p>
              <a:p>
                <a:pPr lvl="2"/>
                <a:endParaRPr lang="el-GR" sz="1100" dirty="0"/>
              </a:p>
              <a:p>
                <a:pPr lvl="1"/>
                <a:r>
                  <a:rPr lang="el-GR" dirty="0"/>
                  <a:t>Α) Όταν τα σώματα βρίσκονται σε </a:t>
                </a:r>
                <a:r>
                  <a:rPr lang="el-GR" b="1" dirty="0"/>
                  <a:t>ισορροπία </a:t>
                </a:r>
                <a14:m>
                  <m:oMath xmlns:m="http://schemas.openxmlformats.org/officeDocument/2006/math">
                    <m:r>
                      <a:rPr lang="el-GR" b="1" i="0" smtClean="0">
                        <a:latin typeface="Cambria Math" panose="02040503050406030204" pitchFamily="18" charset="0"/>
                      </a:rPr>
                      <m:t>(</m:t>
                    </m:r>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𝒂</m:t>
                        </m:r>
                      </m:e>
                    </m:acc>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oMath>
                </a14:m>
                <a:r>
                  <a:rPr lang="el-GR" b="1" dirty="0"/>
                  <a:t>, </a:t>
                </a:r>
                <a:r>
                  <a:rPr lang="el-GR" dirty="0"/>
                  <a:t>και η συνισταμένη των δυνάμεων που ασκούνται πάνω τους είναι μηδενική</a:t>
                </a:r>
                <a:endParaRPr lang="en-US" b="1" dirty="0"/>
              </a:p>
              <a:p>
                <a:pPr lvl="1"/>
                <a:endParaRPr lang="el-GR" sz="1100" dirty="0"/>
              </a:p>
              <a:p>
                <a:pPr lvl="1"/>
                <a:r>
                  <a:rPr lang="el-GR" dirty="0"/>
                  <a:t>Β) Όταν σώματα </a:t>
                </a:r>
                <a:r>
                  <a:rPr lang="el-GR" b="1" dirty="0"/>
                  <a:t>επιταχύνουν</a:t>
                </a:r>
                <a:r>
                  <a:rPr lang="el-GR" dirty="0"/>
                  <a:t> υπό την άσκηση εξωτερικών δυνάμεων </a:t>
                </a:r>
                <a14:m>
                  <m:oMath xmlns:m="http://schemas.openxmlformats.org/officeDocument/2006/math">
                    <m:r>
                      <a:rPr lang="el-GR" b="1">
                        <a:latin typeface="Cambria Math" panose="02040503050406030204" pitchFamily="18" charset="0"/>
                      </a:rPr>
                      <m:t>(</m:t>
                    </m:r>
                    <m:acc>
                      <m:accPr>
                        <m:chr m:val="⃗"/>
                        <m:ctrlPr>
                          <a:rPr lang="el-GR" b="1" i="1">
                            <a:latin typeface="Cambria Math" panose="02040503050406030204" pitchFamily="18" charset="0"/>
                          </a:rPr>
                        </m:ctrlPr>
                      </m:accPr>
                      <m:e>
                        <m:r>
                          <a:rPr lang="en-US" b="1" i="1">
                            <a:latin typeface="Cambria Math" panose="02040503050406030204" pitchFamily="18" charset="0"/>
                          </a:rPr>
                          <m:t>𝒂</m:t>
                        </m:r>
                      </m:e>
                    </m:acc>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oMath>
                </a14:m>
                <a:r>
                  <a:rPr lang="el-GR" dirty="0"/>
                  <a:t> και η συνισταμένη των δυνάμεων που ασκούνται πάνω τους είναι μη μηδενική</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0" y="1290914"/>
                <a:ext cx="7872250" cy="4876800"/>
              </a:xfrm>
              <a:blipFill>
                <a:blip r:embed="rId2"/>
                <a:stretch>
                  <a:fillRect t="-1000"/>
                </a:stretch>
              </a:blipFill>
            </p:spPr>
            <p:txBody>
              <a:bodyPr/>
              <a:lstStyle/>
              <a:p>
                <a:r>
                  <a:rPr lang="en-US">
                    <a:noFill/>
                  </a:rPr>
                  <a:t> </a:t>
                </a:r>
              </a:p>
            </p:txBody>
          </p:sp>
        </mc:Fallback>
      </mc:AlternateContent>
      <p:sp>
        <p:nvSpPr>
          <p:cNvPr id="6" name="Horizontal Scroll 5"/>
          <p:cNvSpPr/>
          <p:nvPr/>
        </p:nvSpPr>
        <p:spPr>
          <a:xfrm>
            <a:off x="4191000" y="5029200"/>
            <a:ext cx="4419600" cy="1447800"/>
          </a:xfrm>
          <a:prstGeom prst="horizontalScroll">
            <a:avLst>
              <a:gd name="adj" fmla="val 78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Θυμηθείτε τα μοντέλα της Κινητικής!!</a:t>
            </a:r>
          </a:p>
          <a:p>
            <a:pPr marL="342900" indent="-342900">
              <a:buFont typeface="+mj-lt"/>
              <a:buAutoNum type="alphaUcPeriod"/>
            </a:pPr>
            <a:r>
              <a:rPr lang="el-GR" sz="2000" b="1" dirty="0">
                <a:solidFill>
                  <a:schemeClr val="tx1"/>
                </a:solidFill>
              </a:rPr>
              <a:t>Κίνηση υπό σταθερή ταχύτητα</a:t>
            </a:r>
          </a:p>
          <a:p>
            <a:pPr marL="342900" indent="-342900">
              <a:buFont typeface="+mj-lt"/>
              <a:buAutoNum type="alphaUcPeriod"/>
            </a:pPr>
            <a:r>
              <a:rPr lang="el-GR" sz="2000" b="1" dirty="0">
                <a:solidFill>
                  <a:schemeClr val="tx1"/>
                </a:solidFill>
              </a:rPr>
              <a:t>Κίνηση υπό σταθερή επιτάχυνση</a:t>
            </a:r>
          </a:p>
        </p:txBody>
      </p:sp>
    </p:spTree>
    <p:extLst>
      <p:ext uri="{BB962C8B-B14F-4D97-AF65-F5344CB8AC3E}">
        <p14:creationId xmlns:p14="http://schemas.microsoft.com/office/powerpoint/2010/main" val="8268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44446" y="1371600"/>
            <a:ext cx="7866153" cy="5105400"/>
          </a:xfrm>
        </p:spPr>
        <p:txBody>
          <a:bodyPr>
            <a:normAutofit/>
          </a:bodyPr>
          <a:lstStyle/>
          <a:p>
            <a:pPr marL="411480" lvl="2" indent="-342900"/>
            <a:r>
              <a:rPr lang="el-GR" sz="2200" b="1" dirty="0"/>
              <a:t>Τέσσερα μοντέλα ανάλυσης της κίνησης</a:t>
            </a:r>
            <a:endParaRPr lang="el-GR" dirty="0"/>
          </a:p>
        </p:txBody>
      </p:sp>
      <mc:AlternateContent xmlns:mc="http://schemas.openxmlformats.org/markup-compatibility/2006" xmlns:a14="http://schemas.microsoft.com/office/drawing/2010/main">
        <mc:Choice Requires="a14">
          <p:sp>
            <p:nvSpPr>
              <p:cNvPr id="4" name="Vertical Scroll 3"/>
              <p:cNvSpPr/>
              <p:nvPr/>
            </p:nvSpPr>
            <p:spPr>
              <a:xfrm>
                <a:off x="457200" y="2133600"/>
                <a:ext cx="1828800" cy="2133600"/>
              </a:xfrm>
              <a:prstGeom prst="verticalScroll">
                <a:avLst>
                  <a:gd name="adj" fmla="val 5326"/>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Κίνηση υπό σταθερή ταχύτητα (διαδρομή Α</a:t>
                </a:r>
                <a:r>
                  <a:rPr lang="el-GR" sz="1600" b="1" dirty="0">
                    <a:solidFill>
                      <a:schemeClr val="tx1"/>
                    </a:solidFill>
                    <a:sym typeface="Wingdings" panose="05000000000000000000" pitchFamily="2" charset="2"/>
                  </a:rPr>
                  <a:t>Β)</a:t>
                </a:r>
                <a:endParaRPr lang="el-GR" sz="1600" b="1" dirty="0">
                  <a:solidFill>
                    <a:schemeClr val="tx1"/>
                  </a:solidFill>
                </a:endParaRPr>
              </a:p>
              <a:p>
                <a:pPr algn="ctr"/>
                <a:endParaRPr lang="el-GR" dirty="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𝑥</m:t>
                          </m:r>
                        </m:e>
                        <m:sub>
                          <m:r>
                            <a:rPr lang="en-US" b="0" i="1" smtClean="0">
                              <a:solidFill>
                                <a:schemeClr val="tx1"/>
                              </a:solidFill>
                              <a:latin typeface="Cambria Math" panose="02040503050406030204" pitchFamily="18" charset="0"/>
                              <a:ea typeface="Cambria Math" panose="02040503050406030204" pitchFamily="18" charset="0"/>
                            </a:rPr>
                            <m:t>𝐵</m:t>
                          </m:r>
                        </m:sub>
                      </m:sSub>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𝑥</m:t>
                          </m:r>
                        </m:e>
                        <m:sub>
                          <m:r>
                            <a:rPr lang="en-US" b="0" i="1" smtClean="0">
                              <a:solidFill>
                                <a:schemeClr val="tx1"/>
                              </a:solidFill>
                              <a:latin typeface="Cambria Math" panose="02040503050406030204" pitchFamily="18" charset="0"/>
                              <a:ea typeface="Cambria Math" panose="02040503050406030204" pitchFamily="18" charset="0"/>
                            </a:rPr>
                            <m:t>𝐴</m:t>
                          </m:r>
                        </m:sub>
                      </m:sSub>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𝑢</m:t>
                          </m:r>
                        </m:e>
                        <m:sub>
                          <m:r>
                            <a:rPr lang="en-US" i="1">
                              <a:solidFill>
                                <a:schemeClr val="tx1"/>
                              </a:solidFill>
                              <a:latin typeface="Cambria Math" panose="02040503050406030204" pitchFamily="18" charset="0"/>
                              <a:ea typeface="Cambria Math" panose="02040503050406030204" pitchFamily="18" charset="0"/>
                            </a:rPr>
                            <m:t>𝑥</m:t>
                          </m:r>
                        </m:sub>
                      </m:sSub>
                      <m:r>
                        <a:rPr lang="en-US" i="1">
                          <a:solidFill>
                            <a:schemeClr val="tx1"/>
                          </a:solidFill>
                          <a:latin typeface="Cambria Math" panose="02040503050406030204" pitchFamily="18" charset="0"/>
                          <a:ea typeface="Cambria Math" panose="02040503050406030204" pitchFamily="18" charset="0"/>
                        </a:rPr>
                        <m:t>𝑡</m:t>
                      </m:r>
                    </m:oMath>
                  </m:oMathPara>
                </a14:m>
                <a:endParaRPr lang="el-GR" i="1" dirty="0">
                  <a:solidFill>
                    <a:schemeClr val="tx1"/>
                  </a:solidFill>
                </a:endParaRPr>
              </a:p>
            </p:txBody>
          </p:sp>
        </mc:Choice>
        <mc:Fallback xmlns="">
          <p:sp>
            <p:nvSpPr>
              <p:cNvPr id="4" name="Vertical Scroll 3"/>
              <p:cNvSpPr>
                <a:spLocks noRot="1" noChangeAspect="1" noMove="1" noResize="1" noEditPoints="1" noAdjustHandles="1" noChangeArrowheads="1" noChangeShapeType="1" noTextEdit="1"/>
              </p:cNvSpPr>
              <p:nvPr/>
            </p:nvSpPr>
            <p:spPr>
              <a:xfrm>
                <a:off x="457200" y="2133600"/>
                <a:ext cx="1828800" cy="2133600"/>
              </a:xfrm>
              <a:prstGeom prst="verticalScroll">
                <a:avLst>
                  <a:gd name="adj" fmla="val 5326"/>
                </a:avLst>
              </a:prstGeom>
              <a:blipFill>
                <a:blip r:embed="rId3"/>
                <a:stretch>
                  <a:fillRect/>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Vertical Scroll 4"/>
              <p:cNvSpPr/>
              <p:nvPr/>
            </p:nvSpPr>
            <p:spPr>
              <a:xfrm>
                <a:off x="2278036" y="2133600"/>
                <a:ext cx="3522754" cy="3200400"/>
              </a:xfrm>
              <a:prstGeom prst="verticalScroll">
                <a:avLst>
                  <a:gd name="adj" fmla="val 2774"/>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Κίνηση υπό σταθερή επιτάχυνση</a:t>
                </a:r>
                <a:r>
                  <a:rPr lang="en-US" sz="1600" b="1" dirty="0">
                    <a:solidFill>
                      <a:schemeClr val="tx1"/>
                    </a:solidFill>
                  </a:rPr>
                  <a:t> (</a:t>
                </a:r>
                <a:r>
                  <a:rPr lang="el-GR" sz="1600" b="1" dirty="0">
                    <a:solidFill>
                      <a:schemeClr val="tx1"/>
                    </a:solidFill>
                  </a:rPr>
                  <a:t>διαδρομή Α</a:t>
                </a:r>
                <a:r>
                  <a:rPr lang="el-GR" sz="1600" b="1" dirty="0">
                    <a:solidFill>
                      <a:schemeClr val="tx1"/>
                    </a:solidFill>
                    <a:sym typeface="Wingdings" panose="05000000000000000000" pitchFamily="2" charset="2"/>
                  </a:rPr>
                  <a:t>Β)</a:t>
                </a:r>
                <a:endParaRPr lang="el-GR" sz="1600" b="1" dirty="0">
                  <a:solidFill>
                    <a:schemeClr val="tx1"/>
                  </a:solidFill>
                </a:endParaRPr>
              </a:p>
              <a:p>
                <a:pPr algn="ctr"/>
                <a:endParaRPr lang="el-GR" dirty="0">
                  <a:solidFill>
                    <a:schemeClr val="tx1"/>
                  </a:solidFill>
                </a:endParaRPr>
              </a:p>
              <a:p>
                <a:pPr marL="525780" indent="-457200">
                  <a:buFont typeface="+mj-lt"/>
                  <a:buAutoNum type="arabicPeriod"/>
                </a:pPr>
                <a14:m>
                  <m:oMath xmlns:m="http://schemas.openxmlformats.org/officeDocument/2006/math">
                    <m:sSub>
                      <m:sSubPr>
                        <m:ctrlPr>
                          <a:rPr lang="el-GR"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𝑢</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𝐵</m:t>
                            </m:r>
                          </m:sub>
                        </m:sSub>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𝑢</m:t>
                        </m:r>
                      </m:e>
                      <m:sub>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𝐴</m:t>
                            </m:r>
                          </m:sub>
                        </m:sSub>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i="1">
                            <a:solidFill>
                              <a:schemeClr val="tx1"/>
                            </a:solidFill>
                            <a:latin typeface="Cambria Math" panose="02040503050406030204" pitchFamily="18" charset="0"/>
                          </a:rPr>
                          <m:t>𝑥</m:t>
                        </m:r>
                      </m:sub>
                    </m:sSub>
                    <m:r>
                      <a:rPr lang="en-US" i="1">
                        <a:solidFill>
                          <a:schemeClr val="tx1"/>
                        </a:solidFill>
                        <a:latin typeface="Cambria Math" panose="02040503050406030204" pitchFamily="18" charset="0"/>
                      </a:rPr>
                      <m:t>𝑡</m:t>
                    </m:r>
                  </m:oMath>
                </a14:m>
                <a:endParaRPr lang="en-US" i="1" dirty="0">
                  <a:solidFill>
                    <a:schemeClr val="tx1"/>
                  </a:solidFill>
                </a:endParaRPr>
              </a:p>
              <a:p>
                <a:pPr marL="525780" indent="-457200">
                  <a:buFont typeface="+mj-lt"/>
                  <a:buAutoNum type="arabicPeriod"/>
                </a:pPr>
                <a14:m>
                  <m:oMath xmlns:m="http://schemas.openxmlformats.org/officeDocument/2006/math">
                    <m:sSub>
                      <m:sSubPr>
                        <m:ctrlPr>
                          <a:rPr lang="el-GR"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𝑢</m:t>
                        </m:r>
                      </m:e>
                      <m:sub>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𝑎𝑣𝑔</m:t>
                        </m:r>
                      </m:sub>
                    </m:sSub>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𝑢</m:t>
                            </m:r>
                          </m:e>
                          <m:sub>
                            <m:sSub>
                              <m:sSubPr>
                                <m:ctrlPr>
                                  <a:rPr lang="el-GR"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𝐴</m:t>
                                </m:r>
                              </m:sub>
                            </m:sSub>
                          </m:sub>
                        </m:sSub>
                        <m:r>
                          <a:rPr lang="el-GR"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m:t>
                        </m:r>
                        <m:r>
                          <a:rPr lang="el-GR"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𝑢</m:t>
                            </m:r>
                          </m:e>
                          <m:sub>
                            <m:sSub>
                              <m:sSubPr>
                                <m:ctrlPr>
                                  <a:rPr lang="el-GR"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𝐵</m:t>
                                </m:r>
                              </m:sub>
                            </m:sSub>
                          </m:sub>
                        </m:sSub>
                      </m:num>
                      <m:den>
                        <m:r>
                          <a:rPr lang="en-US" i="1">
                            <a:solidFill>
                              <a:schemeClr val="tx1"/>
                            </a:solidFill>
                            <a:latin typeface="Cambria Math" panose="02040503050406030204" pitchFamily="18" charset="0"/>
                          </a:rPr>
                          <m:t>2</m:t>
                        </m:r>
                      </m:den>
                    </m:f>
                  </m:oMath>
                </a14:m>
                <a:endParaRPr lang="en-US" i="1" dirty="0">
                  <a:solidFill>
                    <a:schemeClr val="tx1"/>
                  </a:solidFill>
                  <a:latin typeface="Cambria Math" panose="02040503050406030204" pitchFamily="18" charset="0"/>
                </a:endParaRPr>
              </a:p>
              <a:p>
                <a:pPr marL="525780" indent="-457200">
                  <a:buFont typeface="+mj-lt"/>
                  <a:buAutoNum type="arabicPeriod"/>
                </a:pP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𝐵</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𝐴</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𝑢</m:t>
                        </m:r>
                      </m:e>
                      <m:sub>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𝑎𝑣𝑔</m:t>
                        </m:r>
                      </m:sub>
                    </m:sSub>
                    <m:r>
                      <a:rPr lang="en-US" i="1">
                        <a:solidFill>
                          <a:schemeClr val="tx1"/>
                        </a:solidFill>
                        <a:latin typeface="Cambria Math" panose="02040503050406030204" pitchFamily="18" charset="0"/>
                      </a:rPr>
                      <m:t>𝑡</m:t>
                    </m:r>
                  </m:oMath>
                </a14:m>
                <a:endParaRPr lang="el-GR" i="1" dirty="0">
                  <a:solidFill>
                    <a:schemeClr val="tx1"/>
                  </a:solidFill>
                </a:endParaRPr>
              </a:p>
              <a:p>
                <a:pPr marL="525780" indent="-457200">
                  <a:buFont typeface="+mj-lt"/>
                  <a:buAutoNum type="arabicPeriod"/>
                </a:pP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𝐵</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𝐴</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𝑢</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𝐴</m:t>
                            </m:r>
                          </m:sub>
                        </m:sSub>
                      </m:sub>
                    </m:s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i="1">
                            <a:solidFill>
                              <a:schemeClr val="tx1"/>
                            </a:solidFill>
                            <a:latin typeface="Cambria Math" panose="02040503050406030204" pitchFamily="18" charset="0"/>
                          </a:rPr>
                          <m:t>𝑥</m:t>
                        </m:r>
                      </m:sub>
                    </m:sSub>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𝑡</m:t>
                        </m:r>
                      </m:e>
                      <m:sup>
                        <m:r>
                          <a:rPr lang="en-US" i="1">
                            <a:solidFill>
                              <a:schemeClr val="tx1"/>
                            </a:solidFill>
                            <a:latin typeface="Cambria Math" panose="02040503050406030204" pitchFamily="18" charset="0"/>
                          </a:rPr>
                          <m:t>2</m:t>
                        </m:r>
                      </m:sup>
                    </m:sSup>
                  </m:oMath>
                </a14:m>
                <a:endParaRPr lang="en-US" dirty="0">
                  <a:solidFill>
                    <a:schemeClr val="tx1"/>
                  </a:solidFill>
                </a:endParaRPr>
              </a:p>
              <a:p>
                <a:pPr marL="525780" indent="-457200">
                  <a:buFont typeface="+mj-lt"/>
                  <a:buAutoNum type="arabicPeriod"/>
                </a:pP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𝑢</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𝐵</m:t>
                            </m:r>
                          </m:sub>
                        </m:sSub>
                      </m:sub>
                      <m:sup>
                        <m:r>
                          <a:rPr lang="en-US" i="1">
                            <a:solidFill>
                              <a:schemeClr val="tx1"/>
                            </a:solidFill>
                            <a:latin typeface="Cambria Math" panose="02040503050406030204" pitchFamily="18" charset="0"/>
                          </a:rPr>
                          <m:t>2</m:t>
                        </m:r>
                      </m:sup>
                    </m:sSubSup>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𝑢</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𝐴</m:t>
                            </m:r>
                          </m:sub>
                        </m:sSub>
                      </m:sub>
                      <m:sup>
                        <m:r>
                          <a:rPr lang="en-US" i="1">
                            <a:solidFill>
                              <a:schemeClr val="tx1"/>
                            </a:solidFill>
                            <a:latin typeface="Cambria Math" panose="02040503050406030204" pitchFamily="18" charset="0"/>
                          </a:rPr>
                          <m:t>2</m:t>
                        </m:r>
                      </m:sup>
                    </m:sSubSup>
                    <m:r>
                      <a:rPr lang="en-US" i="1">
                        <a:solidFill>
                          <a:schemeClr val="tx1"/>
                        </a:solidFill>
                        <a:latin typeface="Cambria Math" panose="02040503050406030204" pitchFamily="18" charset="0"/>
                      </a:rPr>
                      <m:t>+2</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i="1">
                            <a:solidFill>
                              <a:schemeClr val="tx1"/>
                            </a:solidFill>
                            <a:latin typeface="Cambria Math" panose="02040503050406030204" pitchFamily="18" charset="0"/>
                          </a:rPr>
                          <m:t>𝑥</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𝐵</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𝐴</m:t>
                        </m:r>
                      </m:sub>
                    </m:sSub>
                    <m:r>
                      <a:rPr lang="en-US" i="1">
                        <a:solidFill>
                          <a:schemeClr val="tx1"/>
                        </a:solidFill>
                        <a:latin typeface="Cambria Math" panose="02040503050406030204" pitchFamily="18" charset="0"/>
                      </a:rPr>
                      <m:t>)</m:t>
                    </m:r>
                  </m:oMath>
                </a14:m>
                <a:endParaRPr lang="en-US" dirty="0">
                  <a:solidFill>
                    <a:schemeClr val="tx1"/>
                  </a:solidFill>
                </a:endParaRPr>
              </a:p>
              <a:p>
                <a:pPr algn="ctr"/>
                <a:endParaRPr lang="el-GR" dirty="0">
                  <a:solidFill>
                    <a:schemeClr val="tx1"/>
                  </a:solidFill>
                </a:endParaRPr>
              </a:p>
            </p:txBody>
          </p:sp>
        </mc:Choice>
        <mc:Fallback xmlns="">
          <p:sp>
            <p:nvSpPr>
              <p:cNvPr id="5" name="Vertical Scroll 4"/>
              <p:cNvSpPr>
                <a:spLocks noRot="1" noChangeAspect="1" noMove="1" noResize="1" noEditPoints="1" noAdjustHandles="1" noChangeArrowheads="1" noChangeShapeType="1" noTextEdit="1"/>
              </p:cNvSpPr>
              <p:nvPr/>
            </p:nvSpPr>
            <p:spPr>
              <a:xfrm>
                <a:off x="2278036" y="2133600"/>
                <a:ext cx="3522754" cy="3200400"/>
              </a:xfrm>
              <a:prstGeom prst="verticalScroll">
                <a:avLst>
                  <a:gd name="adj" fmla="val 2774"/>
                </a:avLst>
              </a:prstGeom>
              <a:blipFill>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Vertical Scroll 5"/>
              <p:cNvSpPr/>
              <p:nvPr/>
            </p:nvSpPr>
            <p:spPr>
              <a:xfrm>
                <a:off x="5779635" y="2133600"/>
                <a:ext cx="1490754" cy="2133600"/>
              </a:xfrm>
              <a:prstGeom prst="verticalScroll">
                <a:avLst>
                  <a:gd name="adj" fmla="val 8821"/>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Σώμα σε ισορροπία</a:t>
                </a:r>
              </a:p>
              <a:p>
                <a:pPr algn="ctr"/>
                <a:endParaRPr lang="el-GR"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b="0" i="0" smtClean="0">
                          <a:solidFill>
                            <a:schemeClr val="tx1"/>
                          </a:solidFill>
                          <a:latin typeface="Cambria Math" panose="02040503050406030204" pitchFamily="18" charset="0"/>
                          <a:ea typeface="Cambria Math" panose="02040503050406030204" pitchFamily="18" charset="0"/>
                        </a:rPr>
                        <m:t>Σ</m:t>
                      </m:r>
                      <m:r>
                        <a:rPr lang="en-US" b="0" i="1" smtClean="0">
                          <a:solidFill>
                            <a:schemeClr val="tx1"/>
                          </a:solidFill>
                          <a:latin typeface="Cambria Math" panose="02040503050406030204" pitchFamily="18" charset="0"/>
                          <a:ea typeface="Cambria Math" panose="02040503050406030204" pitchFamily="18" charset="0"/>
                        </a:rPr>
                        <m:t> </m:t>
                      </m:r>
                      <m:acc>
                        <m:accPr>
                          <m:chr m:val="⃗"/>
                          <m:ctrlPr>
                            <a:rPr lang="en-US" b="0" i="1" smtClean="0">
                              <a:solidFill>
                                <a:schemeClr val="tx1"/>
                              </a:solidFill>
                              <a:latin typeface="Cambria Math" panose="02040503050406030204" pitchFamily="18" charset="0"/>
                              <a:ea typeface="Cambria Math" panose="02040503050406030204" pitchFamily="18" charset="0"/>
                            </a:rPr>
                          </m:ctrlPr>
                        </m:accPr>
                        <m:e>
                          <m:r>
                            <a:rPr lang="en-US" b="0" i="1" smtClean="0">
                              <a:solidFill>
                                <a:schemeClr val="tx1"/>
                              </a:solidFill>
                              <a:latin typeface="Cambria Math" panose="02040503050406030204" pitchFamily="18" charset="0"/>
                              <a:ea typeface="Cambria Math" panose="02040503050406030204" pitchFamily="18" charset="0"/>
                            </a:rPr>
                            <m:t>𝐹</m:t>
                          </m:r>
                        </m:e>
                      </m:acc>
                      <m:r>
                        <a:rPr lang="en-US" b="0" i="1" smtClean="0">
                          <a:solidFill>
                            <a:schemeClr val="tx1"/>
                          </a:solidFill>
                          <a:latin typeface="Cambria Math" panose="02040503050406030204" pitchFamily="18" charset="0"/>
                          <a:ea typeface="Cambria Math" panose="02040503050406030204" pitchFamily="18" charset="0"/>
                        </a:rPr>
                        <m:t>=</m:t>
                      </m:r>
                      <m:acc>
                        <m:accPr>
                          <m:chr m:val="⃗"/>
                          <m:ctrlPr>
                            <a:rPr lang="en-US" b="0" i="1" smtClean="0">
                              <a:solidFill>
                                <a:schemeClr val="tx1"/>
                              </a:solidFill>
                              <a:latin typeface="Cambria Math" panose="02040503050406030204" pitchFamily="18" charset="0"/>
                              <a:ea typeface="Cambria Math" panose="02040503050406030204" pitchFamily="18" charset="0"/>
                            </a:rPr>
                          </m:ctrlPr>
                        </m:accPr>
                        <m:e>
                          <m:r>
                            <a:rPr lang="en-US" b="0" i="1" smtClean="0">
                              <a:solidFill>
                                <a:schemeClr val="tx1"/>
                              </a:solidFill>
                              <a:latin typeface="Cambria Math" panose="02040503050406030204" pitchFamily="18" charset="0"/>
                              <a:ea typeface="Cambria Math" panose="02040503050406030204" pitchFamily="18" charset="0"/>
                            </a:rPr>
                            <m:t>0</m:t>
                          </m:r>
                        </m:e>
                      </m:acc>
                    </m:oMath>
                  </m:oMathPara>
                </a14:m>
                <a:endParaRPr lang="el-GR" dirty="0">
                  <a:solidFill>
                    <a:schemeClr val="tx1"/>
                  </a:solidFill>
                </a:endParaRPr>
              </a:p>
            </p:txBody>
          </p:sp>
        </mc:Choice>
        <mc:Fallback xmlns="">
          <p:sp>
            <p:nvSpPr>
              <p:cNvPr id="6" name="Vertical Scroll 5"/>
              <p:cNvSpPr>
                <a:spLocks noRot="1" noChangeAspect="1" noMove="1" noResize="1" noEditPoints="1" noAdjustHandles="1" noChangeArrowheads="1" noChangeShapeType="1" noTextEdit="1"/>
              </p:cNvSpPr>
              <p:nvPr/>
            </p:nvSpPr>
            <p:spPr>
              <a:xfrm>
                <a:off x="5779635" y="2133600"/>
                <a:ext cx="1490754" cy="2133600"/>
              </a:xfrm>
              <a:prstGeom prst="verticalScroll">
                <a:avLst>
                  <a:gd name="adj" fmla="val 8821"/>
                </a:avLst>
              </a:prstGeom>
              <a:blipFill>
                <a:blip r:embed="rId5"/>
                <a:stretch>
                  <a:fillRect/>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Vertical Scroll 6"/>
              <p:cNvSpPr/>
              <p:nvPr/>
            </p:nvSpPr>
            <p:spPr>
              <a:xfrm>
                <a:off x="7186491" y="2133600"/>
                <a:ext cx="1490754" cy="2133600"/>
              </a:xfrm>
              <a:prstGeom prst="verticalScroll">
                <a:avLst>
                  <a:gd name="adj" fmla="val 8821"/>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Σώμα σε επιτάχυνση</a:t>
                </a:r>
              </a:p>
              <a:p>
                <a:pPr algn="ctr"/>
                <a:endParaRPr lang="el-GR" sz="16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b="0" i="0" smtClean="0">
                          <a:solidFill>
                            <a:schemeClr val="tx1"/>
                          </a:solidFill>
                          <a:latin typeface="Cambria Math" panose="02040503050406030204" pitchFamily="18" charset="0"/>
                          <a:ea typeface="Cambria Math" panose="02040503050406030204" pitchFamily="18" charset="0"/>
                        </a:rPr>
                        <m:t>Σ</m:t>
                      </m:r>
                      <m:r>
                        <a:rPr lang="en-US" b="0" i="1" smtClean="0">
                          <a:solidFill>
                            <a:schemeClr val="tx1"/>
                          </a:solidFill>
                          <a:latin typeface="Cambria Math" panose="02040503050406030204" pitchFamily="18" charset="0"/>
                          <a:ea typeface="Cambria Math" panose="02040503050406030204" pitchFamily="18" charset="0"/>
                        </a:rPr>
                        <m:t> </m:t>
                      </m:r>
                      <m:acc>
                        <m:accPr>
                          <m:chr m:val="⃗"/>
                          <m:ctrlPr>
                            <a:rPr lang="en-US" b="0" i="1" smtClean="0">
                              <a:solidFill>
                                <a:schemeClr val="tx1"/>
                              </a:solidFill>
                              <a:latin typeface="Cambria Math" panose="02040503050406030204" pitchFamily="18" charset="0"/>
                              <a:ea typeface="Cambria Math" panose="02040503050406030204" pitchFamily="18" charset="0"/>
                            </a:rPr>
                          </m:ctrlPr>
                        </m:accPr>
                        <m:e>
                          <m:r>
                            <a:rPr lang="en-US" b="0" i="1" smtClean="0">
                              <a:solidFill>
                                <a:schemeClr val="tx1"/>
                              </a:solidFill>
                              <a:latin typeface="Cambria Math" panose="02040503050406030204" pitchFamily="18" charset="0"/>
                              <a:ea typeface="Cambria Math" panose="02040503050406030204" pitchFamily="18" charset="0"/>
                            </a:rPr>
                            <m:t>𝐹</m:t>
                          </m:r>
                        </m:e>
                      </m:acc>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𝑚</m:t>
                      </m:r>
                      <m:acc>
                        <m:accPr>
                          <m:chr m:val="⃗"/>
                          <m:ctrlPr>
                            <a:rPr lang="en-US" b="0" i="1" smtClean="0">
                              <a:solidFill>
                                <a:schemeClr val="tx1"/>
                              </a:solidFill>
                              <a:latin typeface="Cambria Math" panose="02040503050406030204" pitchFamily="18" charset="0"/>
                              <a:ea typeface="Cambria Math" panose="02040503050406030204" pitchFamily="18" charset="0"/>
                            </a:rPr>
                          </m:ctrlPr>
                        </m:accPr>
                        <m:e>
                          <m:r>
                            <a:rPr lang="en-US" b="0" i="1" smtClean="0">
                              <a:solidFill>
                                <a:schemeClr val="tx1"/>
                              </a:solidFill>
                              <a:latin typeface="Cambria Math" panose="02040503050406030204" pitchFamily="18" charset="0"/>
                              <a:ea typeface="Cambria Math" panose="02040503050406030204" pitchFamily="18" charset="0"/>
                            </a:rPr>
                            <m:t>𝑎</m:t>
                          </m:r>
                        </m:e>
                      </m:acc>
                    </m:oMath>
                  </m:oMathPara>
                </a14:m>
                <a:endParaRPr lang="el-GR" dirty="0">
                  <a:solidFill>
                    <a:schemeClr val="tx1"/>
                  </a:solidFill>
                </a:endParaRPr>
              </a:p>
            </p:txBody>
          </p:sp>
        </mc:Choice>
        <mc:Fallback xmlns="">
          <p:sp>
            <p:nvSpPr>
              <p:cNvPr id="7" name="Vertical Scroll 6"/>
              <p:cNvSpPr>
                <a:spLocks noRot="1" noChangeAspect="1" noMove="1" noResize="1" noEditPoints="1" noAdjustHandles="1" noChangeArrowheads="1" noChangeShapeType="1" noTextEdit="1"/>
              </p:cNvSpPr>
              <p:nvPr/>
            </p:nvSpPr>
            <p:spPr>
              <a:xfrm>
                <a:off x="7186491" y="2133600"/>
                <a:ext cx="1490754" cy="2133600"/>
              </a:xfrm>
              <a:prstGeom prst="verticalScroll">
                <a:avLst>
                  <a:gd name="adj" fmla="val 8821"/>
                </a:avLst>
              </a:prstGeom>
              <a:blipFill>
                <a:blip r:embed="rId6"/>
                <a:stretch>
                  <a:fillRect r="-6073"/>
                </a:stretch>
              </a:blipFill>
              <a:ln>
                <a:solidFill>
                  <a:srgbClr val="FF0000"/>
                </a:solidFill>
              </a:ln>
            </p:spPr>
            <p:txBody>
              <a:bodyPr/>
              <a:lstStyle/>
              <a:p>
                <a:r>
                  <a:rPr lang="en-US">
                    <a:noFill/>
                  </a:rPr>
                  <a:t> </a:t>
                </a:r>
              </a:p>
            </p:txBody>
          </p:sp>
        </mc:Fallback>
      </mc:AlternateContent>
      <p:grpSp>
        <p:nvGrpSpPr>
          <p:cNvPr id="16" name="Group 15"/>
          <p:cNvGrpSpPr/>
          <p:nvPr/>
        </p:nvGrpSpPr>
        <p:grpSpPr>
          <a:xfrm>
            <a:off x="1371600" y="4267200"/>
            <a:ext cx="5029200" cy="1676400"/>
            <a:chOff x="1371600" y="4267200"/>
            <a:chExt cx="5257800" cy="1676400"/>
          </a:xfrm>
        </p:grpSpPr>
        <p:cxnSp>
          <p:nvCxnSpPr>
            <p:cNvPr id="9" name="Straight Connector 8"/>
            <p:cNvCxnSpPr>
              <a:stCxn id="4" idx="2"/>
            </p:cNvCxnSpPr>
            <p:nvPr/>
          </p:nvCxnSpPr>
          <p:spPr>
            <a:xfrm>
              <a:off x="1371600" y="4267200"/>
              <a:ext cx="0" cy="1676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71600" y="5943600"/>
              <a:ext cx="5257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29400" y="4267200"/>
              <a:ext cx="0" cy="1676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961779" y="4267200"/>
            <a:ext cx="3970089" cy="1981200"/>
            <a:chOff x="3961779" y="4267200"/>
            <a:chExt cx="3970089" cy="1981200"/>
          </a:xfrm>
        </p:grpSpPr>
        <p:cxnSp>
          <p:nvCxnSpPr>
            <p:cNvPr id="18" name="Straight Connector 17"/>
            <p:cNvCxnSpPr/>
            <p:nvPr/>
          </p:nvCxnSpPr>
          <p:spPr>
            <a:xfrm>
              <a:off x="3961779" y="5334000"/>
              <a:ext cx="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61779" y="6248400"/>
              <a:ext cx="39269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2"/>
            </p:cNvCxnSpPr>
            <p:nvPr/>
          </p:nvCxnSpPr>
          <p:spPr>
            <a:xfrm>
              <a:off x="7931868" y="4267200"/>
              <a:ext cx="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525012" y="797857"/>
            <a:ext cx="2132619" cy="1335743"/>
            <a:chOff x="6525012" y="797857"/>
            <a:chExt cx="2132619" cy="1335743"/>
          </a:xfrm>
        </p:grpSpPr>
        <p:sp>
          <p:nvSpPr>
            <p:cNvPr id="17" name="Vertical Scroll 16"/>
            <p:cNvSpPr/>
            <p:nvPr/>
          </p:nvSpPr>
          <p:spPr>
            <a:xfrm>
              <a:off x="7166877" y="797857"/>
              <a:ext cx="1490754" cy="914400"/>
            </a:xfrm>
            <a:prstGeom prst="verticalScroll">
              <a:avLst>
                <a:gd name="adj" fmla="val 8821"/>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rPr>
                <a:t>Σώμα σε ακινησία</a:t>
              </a:r>
            </a:p>
          </p:txBody>
        </p:sp>
        <p:cxnSp>
          <p:nvCxnSpPr>
            <p:cNvPr id="10" name="Elbow Connector 9"/>
            <p:cNvCxnSpPr>
              <a:stCxn id="17" idx="1"/>
              <a:endCxn id="6" idx="0"/>
            </p:cNvCxnSpPr>
            <p:nvPr/>
          </p:nvCxnSpPr>
          <p:spPr>
            <a:xfrm flipH="1">
              <a:off x="6525012" y="1255057"/>
              <a:ext cx="722524" cy="878543"/>
            </a:xfrm>
            <a:prstGeom prst="bentConnector4">
              <a:avLst>
                <a:gd name="adj1" fmla="val 99693"/>
                <a:gd name="adj2" fmla="val 76020"/>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878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0" y="1300502"/>
            <a:ext cx="7872250" cy="4876800"/>
          </a:xfrm>
        </p:spPr>
        <p:txBody>
          <a:bodyPr/>
          <a:lstStyle/>
          <a:p>
            <a:r>
              <a:rPr lang="el-GR" sz="2200" b="1" dirty="0"/>
              <a:t>Πώς βρίσκουμε/σχεδιάζουμε τις δυνάμεις που ασκούνται σε ένα σώμα?</a:t>
            </a:r>
          </a:p>
          <a:p>
            <a:pPr lvl="1"/>
            <a:r>
              <a:rPr lang="el-GR" sz="2000" dirty="0"/>
              <a:t>Κατ’αρχάς πρέπει να καταλαβαίνουμε </a:t>
            </a:r>
            <a:r>
              <a:rPr lang="el-GR" sz="2000" b="1" u="sng" dirty="0"/>
              <a:t>ΠΟΙΕΣ</a:t>
            </a:r>
            <a:r>
              <a:rPr lang="el-GR" sz="2000" dirty="0"/>
              <a:t> είναι αυτές οι δυνάμεις</a:t>
            </a:r>
            <a:endParaRPr lang="en-US" sz="2000" dirty="0"/>
          </a:p>
          <a:p>
            <a:pPr lvl="2"/>
            <a:r>
              <a:rPr lang="en-US" sz="1800" dirty="0"/>
              <a:t>…</a:t>
            </a:r>
            <a:r>
              <a:rPr lang="el-GR" sz="1800" dirty="0"/>
              <a:t>να τις διακρίνουμε δηλαδή από όποιες άλλες...</a:t>
            </a:r>
            <a:endParaRPr lang="en-US" sz="1800" dirty="0"/>
          </a:p>
          <a:p>
            <a:pPr lvl="2"/>
            <a:r>
              <a:rPr lang="en-US" sz="1800" dirty="0"/>
              <a:t>…</a:t>
            </a:r>
            <a:r>
              <a:rPr lang="el-GR" sz="1800" dirty="0"/>
              <a:t>και να τις σχεδιάσουμε </a:t>
            </a:r>
            <a:r>
              <a:rPr lang="el-GR" sz="1800" b="1" dirty="0"/>
              <a:t>πάνω στο σώμα</a:t>
            </a:r>
            <a:r>
              <a:rPr lang="el-GR" sz="1800" dirty="0"/>
              <a:t>, θεωρώντας ότι όλες ξεκινούν από το </a:t>
            </a:r>
            <a:r>
              <a:rPr lang="el-GR" sz="1800" b="1" dirty="0"/>
              <a:t>κέντρο του </a:t>
            </a:r>
            <a:r>
              <a:rPr lang="el-GR" sz="1800" dirty="0"/>
              <a:t>(σαν να ήταν σωματίδιο)</a:t>
            </a:r>
          </a:p>
        </p:txBody>
      </p:sp>
      <p:grpSp>
        <p:nvGrpSpPr>
          <p:cNvPr id="33" name="Group 32"/>
          <p:cNvGrpSpPr/>
          <p:nvPr/>
        </p:nvGrpSpPr>
        <p:grpSpPr>
          <a:xfrm>
            <a:off x="3928255" y="3902488"/>
            <a:ext cx="2258355" cy="2431138"/>
            <a:chOff x="5122805" y="3824052"/>
            <a:chExt cx="2258355" cy="2431138"/>
          </a:xfrm>
        </p:grpSpPr>
        <p:pic>
          <p:nvPicPr>
            <p:cNvPr id="14" name="Picture 2" descr="Hand Holding a Soccer Ball PNG Images &amp; PSDs for Download | PixelSquid -  S11402634E"/>
            <p:cNvPicPr>
              <a:picLocks noChangeAspect="1" noChangeArrowheads="1"/>
            </p:cNvPicPr>
            <p:nvPr/>
          </p:nvPicPr>
          <p:blipFill rotWithShape="1">
            <a:blip r:embed="rId2">
              <a:extLst>
                <a:ext uri="{28A0092B-C50C-407E-A947-70E740481C1C}">
                  <a14:useLocalDpi xmlns:a14="http://schemas.microsoft.com/office/drawing/2010/main" val="0"/>
                </a:ext>
              </a:extLst>
            </a:blip>
            <a:srcRect l="21278" t="14667" r="28055" b="28000"/>
            <a:stretch/>
          </p:blipFill>
          <p:spPr bwMode="auto">
            <a:xfrm>
              <a:off x="5122805" y="4263584"/>
              <a:ext cx="1371600" cy="155207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a:off x="5876810" y="4917451"/>
              <a:ext cx="0" cy="10271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5952538" y="5944592"/>
                  <a:ext cx="139910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𝑒𝑎𝑟𝑡h</m:t>
                            </m:r>
                            <m:r>
                              <a:rPr lang="en-US" b="0" i="1" smtClean="0">
                                <a:latin typeface="Cambria Math" panose="02040503050406030204" pitchFamily="18" charset="0"/>
                              </a:rPr>
                              <m:t>−</m:t>
                            </m:r>
                            <m:r>
                              <a:rPr lang="en-US" b="0" i="1" smtClean="0">
                                <a:latin typeface="Cambria Math" panose="02040503050406030204" pitchFamily="18" charset="0"/>
                              </a:rPr>
                              <m:t>𝑡𝑜</m:t>
                            </m:r>
                            <m:r>
                              <a:rPr lang="en-US" b="0" i="1" smtClean="0">
                                <a:latin typeface="Cambria Math" panose="02040503050406030204" pitchFamily="18" charset="0"/>
                              </a:rPr>
                              <m:t>−</m:t>
                            </m:r>
                            <m:r>
                              <a:rPr lang="en-US" b="0" i="1" smtClean="0">
                                <a:latin typeface="Cambria Math" panose="02040503050406030204" pitchFamily="18" charset="0"/>
                              </a:rPr>
                              <m:t>𝑏𝑎𝑙𝑙</m:t>
                            </m:r>
                          </m:sub>
                        </m:sSub>
                      </m:oMath>
                    </m:oMathPara>
                  </a14:m>
                  <a:endParaRPr lang="el-GR" dirty="0"/>
                </a:p>
              </p:txBody>
            </p:sp>
          </mc:Choice>
          <mc:Fallback xmlns="">
            <p:sp>
              <p:nvSpPr>
                <p:cNvPr id="16" name="TextBox 15"/>
                <p:cNvSpPr txBox="1">
                  <a:spLocks noRot="1" noChangeAspect="1" noMove="1" noResize="1" noEditPoints="1" noAdjustHandles="1" noChangeArrowheads="1" noChangeShapeType="1" noTextEdit="1"/>
                </p:cNvSpPr>
                <p:nvPr/>
              </p:nvSpPr>
              <p:spPr>
                <a:xfrm>
                  <a:off x="5952538" y="5944592"/>
                  <a:ext cx="1399101" cy="310598"/>
                </a:xfrm>
                <a:prstGeom prst="rect">
                  <a:avLst/>
                </a:prstGeom>
                <a:blipFill rotWithShape="0">
                  <a:blip r:embed="rId3"/>
                  <a:stretch>
                    <a:fillRect l="-3930" t="-43137" r="-1747" b="-15686"/>
                  </a:stretch>
                </a:blipFill>
              </p:spPr>
              <p:txBody>
                <a:bodyPr/>
                <a:lstStyle/>
                <a:p>
                  <a:r>
                    <a:rPr lang="el-GR">
                      <a:noFill/>
                    </a:rPr>
                    <a:t> </a:t>
                  </a:r>
                </a:p>
              </p:txBody>
            </p:sp>
          </mc:Fallback>
        </mc:AlternateContent>
        <p:cxnSp>
          <p:nvCxnSpPr>
            <p:cNvPr id="17" name="Straight Arrow Connector 16"/>
            <p:cNvCxnSpPr/>
            <p:nvPr/>
          </p:nvCxnSpPr>
          <p:spPr>
            <a:xfrm flipV="1">
              <a:off x="5873992" y="3940889"/>
              <a:ext cx="7995" cy="976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977746" y="3824052"/>
                  <a:ext cx="13616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h𝑎𝑛𝑑</m:t>
                            </m:r>
                            <m:r>
                              <a:rPr lang="en-US" b="0" i="1" smtClean="0">
                                <a:latin typeface="Cambria Math" panose="02040503050406030204" pitchFamily="18" charset="0"/>
                              </a:rPr>
                              <m:t>−</m:t>
                            </m:r>
                            <m:r>
                              <a:rPr lang="en-US" b="0" i="1" smtClean="0">
                                <a:latin typeface="Cambria Math" panose="02040503050406030204" pitchFamily="18" charset="0"/>
                              </a:rPr>
                              <m:t>𝑡𝑜</m:t>
                            </m:r>
                            <m:r>
                              <a:rPr lang="en-US" b="0" i="1" smtClean="0">
                                <a:latin typeface="Cambria Math" panose="02040503050406030204" pitchFamily="18" charset="0"/>
                              </a:rPr>
                              <m:t>−</m:t>
                            </m:r>
                            <m:r>
                              <a:rPr lang="en-US" b="0" i="1" smtClean="0">
                                <a:latin typeface="Cambria Math" panose="02040503050406030204" pitchFamily="18" charset="0"/>
                              </a:rPr>
                              <m:t>𝑏𝑎𝑙𝑙</m:t>
                            </m:r>
                          </m:sub>
                        </m:sSub>
                      </m:oMath>
                    </m:oMathPara>
                  </a14:m>
                  <a:endParaRPr lang="el-GR" dirty="0"/>
                </a:p>
              </p:txBody>
            </p:sp>
          </mc:Choice>
          <mc:Fallback xmlns="">
            <p:sp>
              <p:nvSpPr>
                <p:cNvPr id="18" name="TextBox 17"/>
                <p:cNvSpPr txBox="1">
                  <a:spLocks noRot="1" noChangeAspect="1" noMove="1" noResize="1" noEditPoints="1" noAdjustHandles="1" noChangeArrowheads="1" noChangeShapeType="1" noTextEdit="1"/>
                </p:cNvSpPr>
                <p:nvPr/>
              </p:nvSpPr>
              <p:spPr>
                <a:xfrm>
                  <a:off x="5977746" y="3824052"/>
                  <a:ext cx="1361655" cy="310598"/>
                </a:xfrm>
                <a:prstGeom prst="rect">
                  <a:avLst/>
                </a:prstGeom>
                <a:blipFill rotWithShape="0">
                  <a:blip r:embed="rId4"/>
                  <a:stretch>
                    <a:fillRect l="-4036" t="-43137" r="-1345" b="-15686"/>
                  </a:stretch>
                </a:blipFill>
              </p:spPr>
              <p:txBody>
                <a:bodyPr/>
                <a:lstStyle/>
                <a:p>
                  <a:r>
                    <a:rPr lang="el-GR">
                      <a:noFill/>
                    </a:rPr>
                    <a:t> </a:t>
                  </a:r>
                </a:p>
              </p:txBody>
            </p:sp>
          </mc:Fallback>
        </mc:AlternateContent>
        <p:grpSp>
          <p:nvGrpSpPr>
            <p:cNvPr id="29" name="Group 28"/>
            <p:cNvGrpSpPr/>
            <p:nvPr/>
          </p:nvGrpSpPr>
          <p:grpSpPr>
            <a:xfrm>
              <a:off x="6920363" y="4427314"/>
              <a:ext cx="460797" cy="633618"/>
              <a:chOff x="6920363" y="4427314"/>
              <a:chExt cx="460797" cy="633618"/>
            </a:xfrm>
          </p:grpSpPr>
          <p:cxnSp>
            <p:nvCxnSpPr>
              <p:cNvPr id="24" name="Straight Connector 23"/>
              <p:cNvCxnSpPr>
                <a:cxnSpLocks/>
              </p:cNvCxnSpPr>
              <p:nvPr/>
            </p:nvCxnSpPr>
            <p:spPr>
              <a:xfrm>
                <a:off x="6920363" y="4739038"/>
                <a:ext cx="198352" cy="32189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V="1">
                <a:off x="7098465" y="4427314"/>
                <a:ext cx="282695" cy="61698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2" name="Oval 31"/>
            <p:cNvSpPr/>
            <p:nvPr/>
          </p:nvSpPr>
          <p:spPr>
            <a:xfrm>
              <a:off x="5804843" y="4829694"/>
              <a:ext cx="14393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36" name="Straight Arrow Connector 35"/>
          <p:cNvCxnSpPr/>
          <p:nvPr/>
        </p:nvCxnSpPr>
        <p:spPr>
          <a:xfrm>
            <a:off x="6971025" y="5025436"/>
            <a:ext cx="0" cy="10271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7046753" y="6052577"/>
                <a:ext cx="262058" cy="3395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𝑔</m:t>
                          </m:r>
                        </m:sub>
                      </m:sSub>
                    </m:oMath>
                  </m:oMathPara>
                </a14:m>
                <a:endParaRPr lang="el-GR" dirty="0"/>
              </a:p>
            </p:txBody>
          </p:sp>
        </mc:Choice>
        <mc:Fallback xmlns="">
          <p:sp>
            <p:nvSpPr>
              <p:cNvPr id="37" name="TextBox 36"/>
              <p:cNvSpPr txBox="1">
                <a:spLocks noRot="1" noChangeAspect="1" noMove="1" noResize="1" noEditPoints="1" noAdjustHandles="1" noChangeArrowheads="1" noChangeShapeType="1" noTextEdit="1"/>
              </p:cNvSpPr>
              <p:nvPr/>
            </p:nvSpPr>
            <p:spPr>
              <a:xfrm>
                <a:off x="7046753" y="6052577"/>
                <a:ext cx="262058" cy="339517"/>
              </a:xfrm>
              <a:prstGeom prst="rect">
                <a:avLst/>
              </a:prstGeom>
              <a:blipFill rotWithShape="0">
                <a:blip r:embed="rId5"/>
                <a:stretch>
                  <a:fillRect l="-23256" t="-39286" r="-76744" b="-17857"/>
                </a:stretch>
              </a:blipFill>
            </p:spPr>
            <p:txBody>
              <a:bodyPr/>
              <a:lstStyle/>
              <a:p>
                <a:r>
                  <a:rPr lang="el-GR">
                    <a:noFill/>
                  </a:rPr>
                  <a:t> </a:t>
                </a:r>
              </a:p>
            </p:txBody>
          </p:sp>
        </mc:Fallback>
      </mc:AlternateContent>
      <p:cxnSp>
        <p:nvCxnSpPr>
          <p:cNvPr id="38" name="Straight Arrow Connector 37"/>
          <p:cNvCxnSpPr/>
          <p:nvPr/>
        </p:nvCxnSpPr>
        <p:spPr>
          <a:xfrm flipV="1">
            <a:off x="6968207" y="4048874"/>
            <a:ext cx="7995" cy="976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7071961" y="3932037"/>
                <a:ext cx="189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oMath>
                  </m:oMathPara>
                </a14:m>
                <a:endParaRPr lang="el-GR" dirty="0"/>
              </a:p>
            </p:txBody>
          </p:sp>
        </mc:Choice>
        <mc:Fallback xmlns="">
          <p:sp>
            <p:nvSpPr>
              <p:cNvPr id="39" name="TextBox 38"/>
              <p:cNvSpPr txBox="1">
                <a:spLocks noRot="1" noChangeAspect="1" noMove="1" noResize="1" noEditPoints="1" noAdjustHandles="1" noChangeArrowheads="1" noChangeShapeType="1" noTextEdit="1"/>
              </p:cNvSpPr>
              <p:nvPr/>
            </p:nvSpPr>
            <p:spPr>
              <a:xfrm>
                <a:off x="7071961" y="3932037"/>
                <a:ext cx="189924" cy="276999"/>
              </a:xfrm>
              <a:prstGeom prst="rect">
                <a:avLst/>
              </a:prstGeom>
              <a:blipFill rotWithShape="0">
                <a:blip r:embed="rId6"/>
                <a:stretch>
                  <a:fillRect l="-19355" r="-16129"/>
                </a:stretch>
              </a:blipFill>
            </p:spPr>
            <p:txBody>
              <a:bodyPr/>
              <a:lstStyle/>
              <a:p>
                <a:r>
                  <a:rPr lang="el-GR">
                    <a:noFill/>
                  </a:rPr>
                  <a:t> </a:t>
                </a:r>
              </a:p>
            </p:txBody>
          </p:sp>
        </mc:Fallback>
      </mc:AlternateContent>
      <p:sp>
        <p:nvSpPr>
          <p:cNvPr id="40" name="Oval 39"/>
          <p:cNvSpPr/>
          <p:nvPr/>
        </p:nvSpPr>
        <p:spPr>
          <a:xfrm>
            <a:off x="6899058" y="4937679"/>
            <a:ext cx="14393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6" name="Group 45"/>
          <p:cNvGrpSpPr/>
          <p:nvPr/>
        </p:nvGrpSpPr>
        <p:grpSpPr>
          <a:xfrm>
            <a:off x="449703" y="3638996"/>
            <a:ext cx="2954820" cy="2838004"/>
            <a:chOff x="449703" y="3600450"/>
            <a:chExt cx="2954820" cy="2838004"/>
          </a:xfrm>
        </p:grpSpPr>
        <p:grpSp>
          <p:nvGrpSpPr>
            <p:cNvPr id="43" name="Group 42"/>
            <p:cNvGrpSpPr/>
            <p:nvPr/>
          </p:nvGrpSpPr>
          <p:grpSpPr>
            <a:xfrm>
              <a:off x="449703" y="3600450"/>
              <a:ext cx="2873009" cy="2816920"/>
              <a:chOff x="754503" y="3600450"/>
              <a:chExt cx="2873009" cy="2816920"/>
            </a:xfrm>
          </p:grpSpPr>
          <p:grpSp>
            <p:nvGrpSpPr>
              <p:cNvPr id="31" name="Group 30"/>
              <p:cNvGrpSpPr/>
              <p:nvPr/>
            </p:nvGrpSpPr>
            <p:grpSpPr>
              <a:xfrm>
                <a:off x="754503" y="3987690"/>
                <a:ext cx="2873009" cy="2429680"/>
                <a:chOff x="807191" y="3933162"/>
                <a:chExt cx="2873009" cy="2429680"/>
              </a:xfrm>
            </p:grpSpPr>
            <p:pic>
              <p:nvPicPr>
                <p:cNvPr id="1026" name="Picture 2" descr="Hand Holding a Soccer Ball PNG Images &amp; PSDs for Download | PixelSquid -  S11402634E"/>
                <p:cNvPicPr>
                  <a:picLocks noChangeAspect="1" noChangeArrowheads="1"/>
                </p:cNvPicPr>
                <p:nvPr/>
              </p:nvPicPr>
              <p:blipFill rotWithShape="1">
                <a:blip r:embed="rId2">
                  <a:extLst>
                    <a:ext uri="{28A0092B-C50C-407E-A947-70E740481C1C}">
                      <a14:useLocalDpi xmlns:a14="http://schemas.microsoft.com/office/drawing/2010/main" val="0"/>
                    </a:ext>
                  </a:extLst>
                </a:blip>
                <a:srcRect l="21278" t="14667" r="28055" b="28000"/>
                <a:stretch/>
              </p:blipFill>
              <p:spPr bwMode="auto">
                <a:xfrm>
                  <a:off x="1348088" y="3933162"/>
                  <a:ext cx="1371600" cy="155207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110088" y="4709199"/>
                  <a:ext cx="0" cy="102714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2281099" y="5499042"/>
                      <a:ext cx="139910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5">
                                        <a:lumMod val="75000"/>
                                      </a:schemeClr>
                                    </a:solidFill>
                                    <a:latin typeface="Cambria Math" panose="02040503050406030204" pitchFamily="18" charset="0"/>
                                  </a:rPr>
                                </m:ctrlPr>
                              </m:sSubPr>
                              <m:e>
                                <m:acc>
                                  <m:accPr>
                                    <m:chr m:val="⃗"/>
                                    <m:ctrlPr>
                                      <a:rPr lang="en-US" b="0" i="1" smtClean="0">
                                        <a:solidFill>
                                          <a:schemeClr val="accent5">
                                            <a:lumMod val="75000"/>
                                          </a:schemeClr>
                                        </a:solidFill>
                                        <a:latin typeface="Cambria Math" panose="02040503050406030204" pitchFamily="18" charset="0"/>
                                      </a:rPr>
                                    </m:ctrlPr>
                                  </m:accPr>
                                  <m:e>
                                    <m:r>
                                      <a:rPr lang="en-US" b="0" i="1" smtClean="0">
                                        <a:solidFill>
                                          <a:schemeClr val="accent5">
                                            <a:lumMod val="75000"/>
                                          </a:schemeClr>
                                        </a:solidFill>
                                        <a:latin typeface="Cambria Math" panose="02040503050406030204" pitchFamily="18" charset="0"/>
                                      </a:rPr>
                                      <m:t>𝐹</m:t>
                                    </m:r>
                                  </m:e>
                                </m:acc>
                              </m:e>
                              <m:sub>
                                <m:r>
                                  <a:rPr lang="en-US" b="0" i="1" smtClean="0">
                                    <a:solidFill>
                                      <a:schemeClr val="accent5">
                                        <a:lumMod val="75000"/>
                                      </a:schemeClr>
                                    </a:solidFill>
                                    <a:latin typeface="Cambria Math" panose="02040503050406030204" pitchFamily="18" charset="0"/>
                                  </a:rPr>
                                  <m:t>𝑒𝑎𝑟𝑡h</m:t>
                                </m:r>
                                <m:r>
                                  <a:rPr lang="en-US" b="0" i="1" smtClean="0">
                                    <a:solidFill>
                                      <a:schemeClr val="accent5">
                                        <a:lumMod val="75000"/>
                                      </a:schemeClr>
                                    </a:solidFill>
                                    <a:latin typeface="Cambria Math" panose="02040503050406030204" pitchFamily="18" charset="0"/>
                                  </a:rPr>
                                  <m:t>−</m:t>
                                </m:r>
                                <m:r>
                                  <a:rPr lang="en-US" b="0" i="1" smtClean="0">
                                    <a:solidFill>
                                      <a:schemeClr val="accent5">
                                        <a:lumMod val="75000"/>
                                      </a:schemeClr>
                                    </a:solidFill>
                                    <a:latin typeface="Cambria Math" panose="02040503050406030204" pitchFamily="18" charset="0"/>
                                  </a:rPr>
                                  <m:t>𝑡𝑜</m:t>
                                </m:r>
                                <m:r>
                                  <a:rPr lang="en-US" b="0" i="1" smtClean="0">
                                    <a:solidFill>
                                      <a:schemeClr val="accent5">
                                        <a:lumMod val="75000"/>
                                      </a:schemeClr>
                                    </a:solidFill>
                                    <a:latin typeface="Cambria Math" panose="02040503050406030204" pitchFamily="18" charset="0"/>
                                  </a:rPr>
                                  <m:t>−</m:t>
                                </m:r>
                                <m:r>
                                  <a:rPr lang="en-US" b="0" i="1" smtClean="0">
                                    <a:solidFill>
                                      <a:schemeClr val="accent5">
                                        <a:lumMod val="75000"/>
                                      </a:schemeClr>
                                    </a:solidFill>
                                    <a:latin typeface="Cambria Math" panose="02040503050406030204" pitchFamily="18" charset="0"/>
                                  </a:rPr>
                                  <m:t>𝑏𝑎𝑙𝑙</m:t>
                                </m:r>
                              </m:sub>
                            </m:sSub>
                          </m:oMath>
                        </m:oMathPara>
                      </a14:m>
                      <a:endParaRPr lang="el-GR" dirty="0">
                        <a:solidFill>
                          <a:schemeClr val="accent5">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1099" y="5499042"/>
                      <a:ext cx="1399101" cy="310598"/>
                    </a:xfrm>
                    <a:prstGeom prst="rect">
                      <a:avLst/>
                    </a:prstGeom>
                    <a:blipFill rotWithShape="0">
                      <a:blip r:embed="rId7"/>
                      <a:stretch>
                        <a:fillRect l="-3930" t="-43137" r="-1747" b="-15686"/>
                      </a:stretch>
                    </a:blipFill>
                  </p:spPr>
                  <p:txBody>
                    <a:bodyPr/>
                    <a:lstStyle/>
                    <a:p>
                      <a:r>
                        <a:rPr lang="el-GR">
                          <a:noFill/>
                        </a:rPr>
                        <a:t> </a:t>
                      </a:r>
                    </a:p>
                  </p:txBody>
                </p:sp>
              </mc:Fallback>
            </mc:AlternateContent>
            <p:cxnSp>
              <p:nvCxnSpPr>
                <p:cNvPr id="11" name="Straight Arrow Connector 10"/>
                <p:cNvCxnSpPr/>
                <p:nvPr/>
              </p:nvCxnSpPr>
              <p:spPr>
                <a:xfrm>
                  <a:off x="2008488" y="5188902"/>
                  <a:ext cx="0" cy="10271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807191" y="6052244"/>
                      <a:ext cx="13616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𝐹</m:t>
                                    </m:r>
                                  </m:e>
                                </m:acc>
                              </m:e>
                              <m:sub>
                                <m:r>
                                  <a:rPr lang="en-US" b="0" i="1" smtClean="0">
                                    <a:solidFill>
                                      <a:srgbClr val="FF0000"/>
                                    </a:solidFill>
                                    <a:latin typeface="Cambria Math" panose="02040503050406030204" pitchFamily="18" charset="0"/>
                                  </a:rPr>
                                  <m:t>𝑏𝑎𝑙𝑙</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𝑡𝑜</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h𝑎𝑛𝑑</m:t>
                                </m:r>
                              </m:sub>
                            </m:sSub>
                          </m:oMath>
                        </m:oMathPara>
                      </a14:m>
                      <a:endParaRPr lang="el-GR"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07191" y="6052244"/>
                      <a:ext cx="1361655" cy="310598"/>
                    </a:xfrm>
                    <a:prstGeom prst="rect">
                      <a:avLst/>
                    </a:prstGeom>
                    <a:blipFill rotWithShape="0">
                      <a:blip r:embed="rId8"/>
                      <a:stretch>
                        <a:fillRect l="-4036" t="-43137" r="-1345" b="-15686"/>
                      </a:stretch>
                    </a:blipFill>
                  </p:spPr>
                  <p:txBody>
                    <a:bodyPr/>
                    <a:lstStyle/>
                    <a:p>
                      <a:r>
                        <a:rPr lang="el-GR">
                          <a:noFill/>
                        </a:rPr>
                        <a:t> </a:t>
                      </a:r>
                    </a:p>
                  </p:txBody>
                </p:sp>
              </mc:Fallback>
            </mc:AlternateContent>
            <p:sp>
              <p:nvSpPr>
                <p:cNvPr id="10" name="Plus 9"/>
                <p:cNvSpPr/>
                <p:nvPr/>
              </p:nvSpPr>
              <p:spPr>
                <a:xfrm rot="2689097">
                  <a:off x="2753082" y="4227604"/>
                  <a:ext cx="914400" cy="919813"/>
                </a:xfrm>
                <a:prstGeom prst="mathPlus">
                  <a:avLst>
                    <a:gd name="adj1" fmla="val 101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Oval 29"/>
                <p:cNvSpPr/>
                <p:nvPr/>
              </p:nvSpPr>
              <p:spPr>
                <a:xfrm>
                  <a:off x="2033888" y="4572000"/>
                  <a:ext cx="143933"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44" name="Straight Arrow Connector 43"/>
              <p:cNvCxnSpPr/>
              <p:nvPr/>
            </p:nvCxnSpPr>
            <p:spPr>
              <a:xfrm flipV="1">
                <a:off x="2057400" y="3717287"/>
                <a:ext cx="7995" cy="976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2161154" y="3600450"/>
                    <a:ext cx="13616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acc>
                                <m:accPr>
                                  <m:chr m:val="⃗"/>
                                  <m:ctrlPr>
                                    <a:rPr lang="en-US" b="0" i="1" smtClean="0">
                                      <a:solidFill>
                                        <a:srgbClr val="0070C0"/>
                                      </a:solidFill>
                                      <a:latin typeface="Cambria Math" panose="02040503050406030204" pitchFamily="18" charset="0"/>
                                    </a:rPr>
                                  </m:ctrlPr>
                                </m:accPr>
                                <m:e>
                                  <m:r>
                                    <a:rPr lang="en-US" b="0" i="1" smtClean="0">
                                      <a:solidFill>
                                        <a:srgbClr val="0070C0"/>
                                      </a:solidFill>
                                      <a:latin typeface="Cambria Math" panose="02040503050406030204" pitchFamily="18" charset="0"/>
                                    </a:rPr>
                                    <m:t>𝐹</m:t>
                                  </m:r>
                                </m:e>
                              </m:acc>
                            </m:e>
                            <m:sub>
                              <m:r>
                                <a:rPr lang="en-US" b="0" i="1" smtClean="0">
                                  <a:solidFill>
                                    <a:srgbClr val="0070C0"/>
                                  </a:solidFill>
                                  <a:latin typeface="Cambria Math" panose="02040503050406030204" pitchFamily="18" charset="0"/>
                                </a:rPr>
                                <m:t>h𝑎𝑛𝑑</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𝑡𝑜</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𝑏𝑎𝑙𝑙</m:t>
                              </m:r>
                            </m:sub>
                          </m:sSub>
                        </m:oMath>
                      </m:oMathPara>
                    </a14:m>
                    <a:endParaRPr lang="el-GR" dirty="0">
                      <a:solidFill>
                        <a:srgbClr val="0070C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161154" y="3600450"/>
                    <a:ext cx="1361655" cy="310598"/>
                  </a:xfrm>
                  <a:prstGeom prst="rect">
                    <a:avLst/>
                  </a:prstGeom>
                  <a:blipFill rotWithShape="0">
                    <a:blip r:embed="rId9"/>
                    <a:stretch>
                      <a:fillRect l="-4036" t="-45098" r="-1345" b="-15686"/>
                    </a:stretch>
                  </a:blipFill>
                </p:spPr>
                <p:txBody>
                  <a:bodyPr/>
                  <a:lstStyle/>
                  <a:p>
                    <a:r>
                      <a:rPr lang="el-GR">
                        <a:noFill/>
                      </a:rPr>
                      <a:t> </a:t>
                    </a:r>
                  </a:p>
                </p:txBody>
              </p:sp>
            </mc:Fallback>
          </mc:AlternateContent>
        </p:grpSp>
        <p:cxnSp>
          <p:nvCxnSpPr>
            <p:cNvPr id="47" name="Straight Arrow Connector 46"/>
            <p:cNvCxnSpPr/>
            <p:nvPr/>
          </p:nvCxnSpPr>
          <p:spPr>
            <a:xfrm>
              <a:off x="1856354" y="5243429"/>
              <a:ext cx="0" cy="102714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1904882" y="6127856"/>
                  <a:ext cx="149964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7030A0"/>
                                </a:solidFill>
                                <a:latin typeface="Cambria Math" panose="02040503050406030204" pitchFamily="18" charset="0"/>
                              </a:rPr>
                            </m:ctrlPr>
                          </m:sSubPr>
                          <m:e>
                            <m:acc>
                              <m:accPr>
                                <m:chr m:val="⃗"/>
                                <m:ctrlPr>
                                  <a:rPr lang="en-US" b="0" i="1" smtClean="0">
                                    <a:solidFill>
                                      <a:srgbClr val="7030A0"/>
                                    </a:solidFill>
                                    <a:latin typeface="Cambria Math" panose="02040503050406030204" pitchFamily="18" charset="0"/>
                                  </a:rPr>
                                </m:ctrlPr>
                              </m:accPr>
                              <m:e>
                                <m:r>
                                  <a:rPr lang="en-US" b="0" i="1" smtClean="0">
                                    <a:solidFill>
                                      <a:srgbClr val="7030A0"/>
                                    </a:solidFill>
                                    <a:latin typeface="Cambria Math" panose="02040503050406030204" pitchFamily="18" charset="0"/>
                                  </a:rPr>
                                  <m:t>𝐹</m:t>
                                </m:r>
                              </m:e>
                            </m:acc>
                          </m:e>
                          <m:sub>
                            <m:r>
                              <a:rPr lang="en-US" b="0" i="1" smtClean="0">
                                <a:solidFill>
                                  <a:srgbClr val="7030A0"/>
                                </a:solidFill>
                                <a:latin typeface="Cambria Math" panose="02040503050406030204" pitchFamily="18" charset="0"/>
                              </a:rPr>
                              <m:t>𝑒𝑎𝑟𝑡h</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𝑡𝑜</m:t>
                            </m:r>
                            <m:r>
                              <a:rPr lang="en-US" b="0"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h𝑎𝑛𝑑</m:t>
                            </m:r>
                          </m:sub>
                        </m:sSub>
                      </m:oMath>
                    </m:oMathPara>
                  </a14:m>
                  <a:endParaRPr lang="el-GR" dirty="0">
                    <a:solidFill>
                      <a:srgbClr val="7030A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904882" y="6127856"/>
                  <a:ext cx="1499641" cy="310598"/>
                </a:xfrm>
                <a:prstGeom prst="rect">
                  <a:avLst/>
                </a:prstGeom>
                <a:blipFill rotWithShape="0">
                  <a:blip r:embed="rId10"/>
                  <a:stretch>
                    <a:fillRect l="-3252" t="-45098" r="-1220" b="-15686"/>
                  </a:stretch>
                </a:blipFill>
              </p:spPr>
              <p:txBody>
                <a:bodyPr/>
                <a:lstStyle/>
                <a:p>
                  <a:r>
                    <a:rPr lang="el-GR">
                      <a:noFill/>
                    </a:rPr>
                    <a:t> </a:t>
                  </a:r>
                </a:p>
              </p:txBody>
            </p:sp>
          </mc:Fallback>
        </mc:AlternateContent>
      </p:grpSp>
      <p:sp>
        <p:nvSpPr>
          <p:cNvPr id="49" name="TextBox 48"/>
          <p:cNvSpPr txBox="1"/>
          <p:nvPr/>
        </p:nvSpPr>
        <p:spPr>
          <a:xfrm>
            <a:off x="7291178" y="4505750"/>
            <a:ext cx="1329403" cy="923330"/>
          </a:xfrm>
          <a:prstGeom prst="rect">
            <a:avLst/>
          </a:prstGeom>
          <a:noFill/>
        </p:spPr>
        <p:txBody>
          <a:bodyPr wrap="none" rtlCol="0">
            <a:spAutoFit/>
          </a:bodyPr>
          <a:lstStyle/>
          <a:p>
            <a:pPr algn="ctr"/>
            <a:r>
              <a:rPr lang="el-GR" b="1" dirty="0"/>
              <a:t>Διάγραμμα </a:t>
            </a:r>
          </a:p>
          <a:p>
            <a:pPr algn="ctr"/>
            <a:r>
              <a:rPr lang="el-GR" b="1" dirty="0"/>
              <a:t>ελευθέρου </a:t>
            </a:r>
          </a:p>
          <a:p>
            <a:pPr algn="ctr"/>
            <a:r>
              <a:rPr lang="el-GR" b="1" dirty="0"/>
              <a:t>σώματος</a:t>
            </a:r>
          </a:p>
        </p:txBody>
      </p:sp>
    </p:spTree>
    <p:extLst>
      <p:ext uri="{BB962C8B-B14F-4D97-AF65-F5344CB8AC3E}">
        <p14:creationId xmlns:p14="http://schemas.microsoft.com/office/powerpoint/2010/main" val="298348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animBg="1"/>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p>
          <a:p>
            <a:endParaRPr lang="el-GR" dirty="0"/>
          </a:p>
          <a:p>
            <a:r>
              <a:rPr lang="el-GR" dirty="0"/>
              <a:t>Οι Νόμοι της Κίνησης</a:t>
            </a:r>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latin typeface="Cambria" panose="02040503050406030204" pitchFamily="18" charset="0"/>
              </a:rPr>
              <a:t>Εικόνα:</a:t>
            </a:r>
            <a:r>
              <a:rPr lang="en-US" sz="1050" dirty="0">
                <a:latin typeface="Cambria" panose="02040503050406030204" pitchFamily="18" charset="0"/>
              </a:rPr>
              <a:t> Isaac Newton: </a:t>
            </a:r>
            <a:r>
              <a:rPr lang="el-GR" sz="1050" dirty="0">
                <a:latin typeface="Cambria" panose="02040503050406030204" pitchFamily="18" charset="0"/>
              </a:rPr>
              <a:t>Θεωρείται πατέρας της Κλασικής Φυσικής, καθώς ξεκινώντας από τις παρατηρήσεις του Γαλιλαίου αλλά και τους νόμους του </a:t>
            </a:r>
            <a:r>
              <a:rPr lang="el-GR" sz="1050" dirty="0" err="1">
                <a:latin typeface="Cambria" panose="02040503050406030204" pitchFamily="18" charset="0"/>
              </a:rPr>
              <a:t>Κέπλερ</a:t>
            </a:r>
            <a:r>
              <a:rPr lang="el-GR" sz="1050" dirty="0">
                <a:latin typeface="Cambria" panose="02040503050406030204" pitchFamily="18" charset="0"/>
              </a:rPr>
              <a:t> για την κίνηση των πλανητών διατύπωσε τους τρεις μνημειώδεις νόμους της κίνησης και τον περισπούδαστο «νόμο της βαρύτητας»</a:t>
            </a:r>
            <a:endParaRPr lang="en-US" sz="1050"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2"/>
            <a:ext cx="3581400" cy="3804139"/>
          </a:xfrm>
          <a:prstGeom prst="rect">
            <a:avLst/>
          </a:prstGeom>
          <a:ln>
            <a:noFill/>
          </a:ln>
          <a:effectLst>
            <a:softEdge rad="112500"/>
          </a:effectLst>
        </p:spPr>
      </p:pic>
    </p:spTree>
    <p:extLst>
      <p:ext uri="{BB962C8B-B14F-4D97-AF65-F5344CB8AC3E}">
        <p14:creationId xmlns:p14="http://schemas.microsoft.com/office/powerpoint/2010/main" val="1481521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0" y="1371600"/>
            <a:ext cx="7948449" cy="5020956"/>
          </a:xfrm>
        </p:spPr>
        <p:txBody>
          <a:bodyPr>
            <a:normAutofit/>
          </a:bodyPr>
          <a:lstStyle/>
          <a:p>
            <a:r>
              <a:rPr lang="el-GR" b="1" dirty="0"/>
              <a:t>Δυνάμεις Τριβής</a:t>
            </a:r>
          </a:p>
          <a:p>
            <a:endParaRPr lang="el-GR" sz="1050" b="1" dirty="0"/>
          </a:p>
          <a:p>
            <a:pPr lvl="1"/>
            <a:r>
              <a:rPr lang="el-GR" dirty="0"/>
              <a:t>Ως τώρα, τις αγνοήσαμε</a:t>
            </a:r>
          </a:p>
          <a:p>
            <a:pPr lvl="1"/>
            <a:r>
              <a:rPr lang="el-GR" dirty="0"/>
              <a:t>Πολύ σημαντικές (είναι ο λόγος που περπατάμε, που τα αυτοκίνητα κινούνται</a:t>
            </a:r>
            <a:r>
              <a:rPr lang="en-US" dirty="0"/>
              <a:t>, </a:t>
            </a:r>
            <a:r>
              <a:rPr lang="el-GR" dirty="0"/>
              <a:t>που μπορούμε να κρατήσουμε ένα μολύβι, που μπορούμε να δέσουμε τα κορδόνια μας </a:t>
            </a:r>
            <a:r>
              <a:rPr lang="el-GR" dirty="0" err="1"/>
              <a:t>κλπ</a:t>
            </a:r>
            <a:r>
              <a:rPr lang="el-GR" dirty="0"/>
              <a:t>)</a:t>
            </a:r>
          </a:p>
          <a:p>
            <a:pPr lvl="1"/>
            <a:r>
              <a:rPr lang="el-GR" b="1" dirty="0"/>
              <a:t>Τριβή ονομάζουμε τη δύναμη που αντιστέκεται στην κίνηση ενός σώματος όταν αυτό εφάπτεται σε μια επιφάνεια</a:t>
            </a:r>
          </a:p>
          <a:p>
            <a:pPr lvl="1"/>
            <a:r>
              <a:rPr lang="el-GR" dirty="0"/>
              <a:t>Πολλά είδη τριβής</a:t>
            </a:r>
            <a:endParaRPr lang="en-US" dirty="0"/>
          </a:p>
          <a:p>
            <a:pPr lvl="2"/>
            <a:r>
              <a:rPr lang="el-GR" dirty="0"/>
              <a:t>Στατική τριβή, τριβή ολίσθησης, τριβή ρευστών, κ.α.</a:t>
            </a:r>
          </a:p>
          <a:p>
            <a:pPr lvl="1"/>
            <a:r>
              <a:rPr lang="el-GR" dirty="0"/>
              <a:t>Στη Κίνηση Σωμάτων, μας ενδιαφέρουν μόνο:</a:t>
            </a:r>
          </a:p>
          <a:p>
            <a:pPr lvl="2"/>
            <a:r>
              <a:rPr lang="el-GR" b="1" dirty="0"/>
              <a:t>Στατική τριβή</a:t>
            </a:r>
          </a:p>
          <a:p>
            <a:pPr lvl="2"/>
            <a:r>
              <a:rPr lang="el-GR" b="1" dirty="0"/>
              <a:t>Τριβή ολισθήσεως</a:t>
            </a:r>
          </a:p>
          <a:p>
            <a:pPr lvl="2"/>
            <a:endParaRPr lang="el-GR" dirty="0"/>
          </a:p>
        </p:txBody>
      </p:sp>
    </p:spTree>
    <p:extLst>
      <p:ext uri="{BB962C8B-B14F-4D97-AF65-F5344CB8AC3E}">
        <p14:creationId xmlns:p14="http://schemas.microsoft.com/office/powerpoint/2010/main" val="233395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4724399" y="1853292"/>
                <a:ext cx="3873189" cy="4153348"/>
              </a:xfrm>
            </p:spPr>
            <p:txBody>
              <a:bodyPr>
                <a:normAutofit lnSpcReduction="10000"/>
              </a:bodyPr>
              <a:lstStyle/>
              <a:p>
                <a:r>
                  <a:rPr lang="el-GR" b="1" dirty="0"/>
                  <a:t>Στατική Τριβή</a:t>
                </a:r>
              </a:p>
              <a:p>
                <a:pPr lvl="1"/>
                <a:r>
                  <a:rPr lang="el-GR" dirty="0"/>
                  <a:t>Δύναμη </a:t>
                </a:r>
                <a14:m>
                  <m:oMath xmlns:m="http://schemas.openxmlformats.org/officeDocument/2006/math">
                    <m:sSub>
                      <m:sSubPr>
                        <m:ctrlPr>
                          <a:rPr lang="el-GR" i="1" smtClean="0">
                            <a:latin typeface="Cambria Math" panose="02040503050406030204" pitchFamily="18" charset="0"/>
                          </a:rPr>
                        </m:ctrlPr>
                      </m:sSubPr>
                      <m:e>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𝑠</m:t>
                        </m:r>
                      </m:sub>
                    </m:sSub>
                  </m:oMath>
                </a14:m>
                <a:r>
                  <a:rPr lang="en-US" dirty="0"/>
                  <a:t> </a:t>
                </a:r>
                <a:r>
                  <a:rPr lang="el-GR" dirty="0"/>
                  <a:t>που αντιστέκεται στην κίνηση και στη δύναμη που την προκαλεί </a:t>
                </a:r>
                <a:r>
                  <a:rPr lang="el-GR" b="1" dirty="0"/>
                  <a:t>σε ένα ακίνητο αντικείμενο</a:t>
                </a:r>
              </a:p>
              <a:p>
                <a:pPr lvl="1"/>
                <a:endParaRPr lang="el-GR" dirty="0"/>
              </a:p>
              <a:p>
                <a:r>
                  <a:rPr lang="el-GR" b="1" dirty="0"/>
                  <a:t>Τριβή Ολίσθησης</a:t>
                </a:r>
              </a:p>
              <a:p>
                <a:pPr lvl="1"/>
                <a:r>
                  <a:rPr lang="el-GR" dirty="0"/>
                  <a:t>Δύναμη </a:t>
                </a:r>
                <a14:m>
                  <m:oMath xmlns:m="http://schemas.openxmlformats.org/officeDocument/2006/math">
                    <m:sSub>
                      <m:sSubPr>
                        <m:ctrlPr>
                          <a:rPr lang="el-GR"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e>
                      <m:sub>
                        <m:r>
                          <a:rPr lang="en-US" i="1">
                            <a:latin typeface="Cambria Math" panose="02040503050406030204" pitchFamily="18" charset="0"/>
                          </a:rPr>
                          <m:t>𝑘</m:t>
                        </m:r>
                      </m:sub>
                    </m:sSub>
                  </m:oMath>
                </a14:m>
                <a:r>
                  <a:rPr lang="en-US" dirty="0"/>
                  <a:t> </a:t>
                </a:r>
                <a:r>
                  <a:rPr lang="el-GR" dirty="0"/>
                  <a:t>που αντιστέκεται στην κίνηση για ένα αντικείμενο </a:t>
                </a:r>
                <a:r>
                  <a:rPr lang="el-GR" b="1" dirty="0"/>
                  <a:t>που βρίσκεται σε κίνηση</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4724399" y="1853292"/>
                <a:ext cx="3873189" cy="4153348"/>
              </a:xfrm>
              <a:blipFill rotWithShape="0">
                <a:blip r:embed="rId2"/>
                <a:stretch>
                  <a:fillRect t="-2056" b="-3084"/>
                </a:stretch>
              </a:blipFill>
            </p:spPr>
            <p:txBody>
              <a:bodyPr/>
              <a:lstStyle/>
              <a:p>
                <a:r>
                  <a:rPr lang="el-GR">
                    <a:noFill/>
                  </a:rPr>
                  <a:t> </a:t>
                </a:r>
              </a:p>
            </p:txBody>
          </p:sp>
        </mc:Fallback>
      </mc:AlternateContent>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862" t="1471" r="49159" b="40879"/>
          <a:stretch/>
        </p:blipFill>
        <p:spPr>
          <a:xfrm>
            <a:off x="885402" y="1290915"/>
            <a:ext cx="1857798" cy="305248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408" b="39589"/>
          <a:stretch/>
        </p:blipFill>
        <p:spPr>
          <a:xfrm>
            <a:off x="2716543" y="1227529"/>
            <a:ext cx="1957054" cy="3192071"/>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768680" y="3470400"/>
              <a:ext cx="9360" cy="15120"/>
            </p14:xfrm>
          </p:contentPart>
        </mc:Choice>
        <mc:Fallback xmlns="">
          <p:pic>
            <p:nvPicPr>
              <p:cNvPr id="4" name="Ink 3"/>
              <p:cNvPicPr/>
              <p:nvPr/>
            </p:nvPicPr>
            <p:blipFill>
              <a:blip r:embed="rId7"/>
              <a:stretch>
                <a:fillRect/>
              </a:stretch>
            </p:blipFill>
            <p:spPr>
              <a:xfrm>
                <a:off x="1766160" y="3467880"/>
                <a:ext cx="14400" cy="20160"/>
              </a:xfrm>
              <a:prstGeom prst="rect">
                <a:avLst/>
              </a:prstGeom>
            </p:spPr>
          </p:pic>
        </mc:Fallback>
      </mc:AlternateContent>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862" t="60560" r="49159" b="2422"/>
          <a:stretch/>
        </p:blipFill>
        <p:spPr>
          <a:xfrm>
            <a:off x="885402" y="4419600"/>
            <a:ext cx="1857798" cy="196000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0408" t="61853" b="2338"/>
          <a:stretch/>
        </p:blipFill>
        <p:spPr>
          <a:xfrm>
            <a:off x="2716543" y="4495800"/>
            <a:ext cx="1957054" cy="1892138"/>
          </a:xfrm>
          <a:prstGeom prst="rect">
            <a:avLst/>
          </a:prstGeom>
        </p:spPr>
      </p:pic>
    </p:spTree>
    <p:extLst>
      <p:ext uri="{BB962C8B-B14F-4D97-AF65-F5344CB8AC3E}">
        <p14:creationId xmlns:p14="http://schemas.microsoft.com/office/powerpoint/2010/main" val="255104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768680" y="3470400"/>
              <a:ext cx="9360" cy="15120"/>
            </p14:xfrm>
          </p:contentPart>
        </mc:Choice>
        <mc:Fallback xmlns="">
          <p:pic>
            <p:nvPicPr>
              <p:cNvPr id="4" name="Ink 3"/>
              <p:cNvPicPr/>
              <p:nvPr/>
            </p:nvPicPr>
            <p:blipFill>
              <a:blip r:embed="rId3"/>
              <a:stretch>
                <a:fillRect/>
              </a:stretch>
            </p:blipFill>
            <p:spPr>
              <a:xfrm>
                <a:off x="1759320" y="3461040"/>
                <a:ext cx="28080" cy="33840"/>
              </a:xfrm>
              <a:prstGeom prst="rect">
                <a:avLst/>
              </a:prstGeom>
            </p:spPr>
          </p:pic>
        </mc:Fallback>
      </mc:AlternateContent>
      <p:pic>
        <p:nvPicPr>
          <p:cNvPr id="1026" name="Picture 2">
            <a:extLst>
              <a:ext uri="{FF2B5EF4-FFF2-40B4-BE49-F238E27FC236}">
                <a16:creationId xmlns:a16="http://schemas.microsoft.com/office/drawing/2014/main" xmlns="" id="{6FA17383-2AF3-3CCC-00E6-7AD7B01219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815"/>
          <a:stretch/>
        </p:blipFill>
        <p:spPr bwMode="auto">
          <a:xfrm>
            <a:off x="914400" y="2119223"/>
            <a:ext cx="7100161" cy="3400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00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2C38F5A-5E50-E4B0-0C47-7B2340F63DE1}"/>
              </a:ext>
            </a:extLst>
          </p:cNvPr>
          <p:cNvSpPr>
            <a:spLocks noGrp="1"/>
          </p:cNvSpPr>
          <p:nvPr>
            <p:ph type="title"/>
          </p:nvPr>
        </p:nvSpPr>
        <p:spPr/>
        <p:txBody>
          <a:bodyPr>
            <a:normAutofit fontScale="90000"/>
          </a:bodyPr>
          <a:lstStyle/>
          <a:p>
            <a:r>
              <a:rPr lang="el-GR" dirty="0"/>
              <a:t>Οι Νόμοι της Κίνησης</a:t>
            </a:r>
            <a:endParaRPr lang="en-US" dirty="0"/>
          </a:p>
        </p:txBody>
      </p:sp>
      <p:sp>
        <p:nvSpPr>
          <p:cNvPr id="3" name="Θέση περιεχομένου 2">
            <a:extLst>
              <a:ext uri="{FF2B5EF4-FFF2-40B4-BE49-F238E27FC236}">
                <a16:creationId xmlns:a16="http://schemas.microsoft.com/office/drawing/2014/main" xmlns="" id="{45F72AB7-B503-0D34-2471-9346D1ECFFE3}"/>
              </a:ext>
            </a:extLst>
          </p:cNvPr>
          <p:cNvSpPr>
            <a:spLocks noGrp="1"/>
          </p:cNvSpPr>
          <p:nvPr>
            <p:ph idx="1"/>
          </p:nvPr>
        </p:nvSpPr>
        <p:spPr>
          <a:xfrm>
            <a:off x="738350" y="1425590"/>
            <a:ext cx="7872250" cy="5051410"/>
          </a:xfrm>
        </p:spPr>
        <p:txBody>
          <a:bodyPr>
            <a:normAutofit/>
          </a:bodyPr>
          <a:lstStyle/>
          <a:p>
            <a:r>
              <a:rPr lang="en-US" sz="2400" dirty="0" err="1"/>
              <a:t>Οι</a:t>
            </a:r>
            <a:r>
              <a:rPr lang="en-US" sz="2400" dirty="0"/>
              <a:t> δυνάμεις </a:t>
            </a:r>
            <a:r>
              <a:rPr lang="en-US" sz="2400" dirty="0" err="1"/>
              <a:t>τρι</a:t>
            </a:r>
            <a:r>
              <a:rPr lang="en-US" sz="2400" dirty="0"/>
              <a:t>βής είναι διαμοριακές δυνάμεις: δρουν μεταξύ των μορίων δύο επιφανειών </a:t>
            </a:r>
            <a:r>
              <a:rPr lang="el-GR" sz="2400" dirty="0"/>
              <a:t>σωμάτων</a:t>
            </a:r>
            <a:r>
              <a:rPr lang="en-US" sz="2400" dirty="0"/>
              <a:t> π</a:t>
            </a:r>
            <a:r>
              <a:rPr lang="en-US" sz="2400" dirty="0" err="1"/>
              <a:t>ου</a:t>
            </a:r>
            <a:r>
              <a:rPr lang="en-US" sz="2400" dirty="0"/>
              <a:t> β</a:t>
            </a:r>
            <a:r>
              <a:rPr lang="en-US" sz="2400" dirty="0" err="1"/>
              <a:t>ρίσκοντ</a:t>
            </a:r>
            <a:r>
              <a:rPr lang="en-US" sz="2400" dirty="0"/>
              <a:t>αι σε επαφή </a:t>
            </a:r>
          </a:p>
          <a:p>
            <a:endParaRPr lang="en-US" sz="1600" dirty="0"/>
          </a:p>
          <a:p>
            <a:r>
              <a:rPr lang="en-US" dirty="0" err="1"/>
              <a:t>Σε</a:t>
            </a:r>
            <a:r>
              <a:rPr lang="en-US" dirty="0"/>
              <a:t> </a:t>
            </a:r>
            <a:r>
              <a:rPr lang="en-US" dirty="0" err="1"/>
              <a:t>μικροσκο</a:t>
            </a:r>
            <a:r>
              <a:rPr lang="en-US" dirty="0"/>
              <a:t>πική κλίμακα, οι περισσότερες επιφάνειες είναι τραχιές</a:t>
            </a:r>
          </a:p>
          <a:p>
            <a:pPr lvl="1"/>
            <a:r>
              <a:rPr lang="en-US" sz="2000" dirty="0" err="1"/>
              <a:t>Ακόμη</a:t>
            </a:r>
            <a:r>
              <a:rPr lang="en-US" sz="2000" dirty="0"/>
              <a:t> και </a:t>
            </a:r>
            <a:r>
              <a:rPr lang="en-US" sz="2000" dirty="0" err="1"/>
              <a:t>οι</a:t>
            </a:r>
            <a:r>
              <a:rPr lang="en-US" sz="2000" dirty="0"/>
              <a:t> επ</a:t>
            </a:r>
            <a:r>
              <a:rPr lang="en-US" sz="2000" dirty="0" err="1"/>
              <a:t>ιφάνειες</a:t>
            </a:r>
            <a:r>
              <a:rPr lang="en-US" sz="2000" dirty="0"/>
              <a:t> π</a:t>
            </a:r>
            <a:r>
              <a:rPr lang="en-US" sz="2000" dirty="0" err="1"/>
              <a:t>ου</a:t>
            </a:r>
            <a:r>
              <a:rPr lang="en-US" sz="2000" dirty="0"/>
              <a:t> φα</a:t>
            </a:r>
            <a:r>
              <a:rPr lang="en-US" sz="2000" dirty="0" err="1"/>
              <a:t>ίνοντ</a:t>
            </a:r>
            <a:r>
              <a:rPr lang="en-US" sz="2000" dirty="0"/>
              <a:t>αι απόλυτα λείες με γυμνό μάτι…</a:t>
            </a:r>
          </a:p>
          <a:p>
            <a:pPr lvl="1"/>
            <a:r>
              <a:rPr lang="en-US" sz="2000" dirty="0"/>
              <a:t>… </a:t>
            </a:r>
            <a:r>
              <a:rPr lang="en-US" sz="2000" dirty="0" err="1"/>
              <a:t>εμφ</a:t>
            </a:r>
            <a:r>
              <a:rPr lang="en-US" sz="2000" dirty="0"/>
              <a:t>ανίζουν πολλές </a:t>
            </a:r>
            <a:r>
              <a:rPr lang="el-GR" sz="2000" dirty="0"/>
              <a:t>«</a:t>
            </a:r>
            <a:r>
              <a:rPr lang="en-US" sz="2000" dirty="0"/>
              <a:t>π</a:t>
            </a:r>
            <a:r>
              <a:rPr lang="en-US" sz="2000" dirty="0" err="1"/>
              <a:t>ροεξοχές</a:t>
            </a:r>
            <a:r>
              <a:rPr lang="el-GR" sz="2000" dirty="0"/>
              <a:t>»</a:t>
            </a:r>
            <a:r>
              <a:rPr lang="en-US" sz="2000" dirty="0"/>
              <a:t> και </a:t>
            </a:r>
            <a:r>
              <a:rPr lang="el-GR" sz="2000" dirty="0"/>
              <a:t>«</a:t>
            </a:r>
            <a:r>
              <a:rPr lang="en-US" sz="2000" dirty="0"/>
              <a:t>βα</a:t>
            </a:r>
            <a:r>
              <a:rPr lang="en-US" sz="2000" dirty="0" err="1"/>
              <a:t>θουλώμ</a:t>
            </a:r>
            <a:r>
              <a:rPr lang="en-US" sz="2000" dirty="0"/>
              <a:t>ατα</a:t>
            </a:r>
            <a:r>
              <a:rPr lang="el-GR" sz="2000" dirty="0"/>
              <a:t>»</a:t>
            </a:r>
            <a:r>
              <a:rPr lang="en-US" sz="2000" dirty="0"/>
              <a:t> στο μικροσκόπιο</a:t>
            </a:r>
          </a:p>
          <a:p>
            <a:endParaRPr lang="en-US" dirty="0"/>
          </a:p>
        </p:txBody>
      </p:sp>
      <p:pic>
        <p:nvPicPr>
          <p:cNvPr id="4" name="Picture 2">
            <a:extLst>
              <a:ext uri="{FF2B5EF4-FFF2-40B4-BE49-F238E27FC236}">
                <a16:creationId xmlns:a16="http://schemas.microsoft.com/office/drawing/2014/main" xmlns="" id="{51AA7324-7FD5-2DC5-E939-66C5130A59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815"/>
          <a:stretch/>
        </p:blipFill>
        <p:spPr bwMode="auto">
          <a:xfrm>
            <a:off x="5257800" y="4876800"/>
            <a:ext cx="3212545" cy="1538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50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697592"/>
            <a:ext cx="3200400" cy="1638748"/>
          </a:xfrm>
          <a:prstGeom prst="rect">
            <a:avLst/>
          </a:prstGeom>
        </p:spPr>
      </p:pic>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dirty="0"/>
                  <a:t>Παρατηρήσεις</a:t>
                </a:r>
              </a:p>
              <a:p>
                <a:pPr lvl="1"/>
                <a:r>
                  <a:rPr lang="el-GR" dirty="0"/>
                  <a:t>Το μέτρο της δύναμης της </a:t>
                </a:r>
                <a:r>
                  <a:rPr lang="el-GR" b="1" dirty="0"/>
                  <a:t>στατικής</a:t>
                </a:r>
                <a:r>
                  <a:rPr lang="el-GR" dirty="0"/>
                  <a:t> </a:t>
                </a:r>
                <a:r>
                  <a:rPr lang="en-US" dirty="0"/>
                  <a:t/>
                </a:r>
                <a:br>
                  <a:rPr lang="en-US" dirty="0"/>
                </a:br>
                <a:r>
                  <a:rPr lang="el-GR" dirty="0"/>
                  <a:t>τριβής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𝑠</m:t>
                        </m:r>
                      </m:sub>
                    </m:sSub>
                  </m:oMath>
                </a14:m>
                <a:r>
                  <a:rPr lang="en-US" dirty="0"/>
                  <a:t> </a:t>
                </a:r>
                <a:r>
                  <a:rPr lang="el-GR" dirty="0"/>
                  <a:t>ανάμεσα σε δυο επιφάνειες </a:t>
                </a:r>
                <a:r>
                  <a:rPr lang="en-US" dirty="0"/>
                  <a:t/>
                </a:r>
                <a:br>
                  <a:rPr lang="en-US" dirty="0"/>
                </a:br>
                <a:r>
                  <a:rPr lang="el-GR" dirty="0"/>
                  <a:t>σε επαφή μπορεί να πάρει τιμές</a:t>
                </a:r>
                <a:endParaRPr lang="en-US" dirty="0"/>
              </a:p>
              <a:p>
                <a:pPr marL="365760" lvl="1" indent="0">
                  <a:buNone/>
                </a:pPr>
                <a:r>
                  <a:rPr lang="el-GR" dirty="0"/>
                  <a:t/>
                </a:r>
                <a:br>
                  <a:rPr lang="el-GR" dirty="0"/>
                </a:br>
                <a:r>
                  <a:rPr lang="el-GR" dirty="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l-GR" i="1" smtClean="0">
                        <a:latin typeface="Cambria Math" panose="02040503050406030204" pitchFamily="18" charset="0"/>
                        <a:ea typeface="Cambria Math" panose="02040503050406030204" pitchFamily="18" charset="0"/>
                      </a:rPr>
                      <m:t>≤</m:t>
                    </m:r>
                    <m:sSub>
                      <m:sSubPr>
                        <m:ctrlPr>
                          <a:rPr lang="el-GR"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𝑛</m:t>
                    </m:r>
                  </m:oMath>
                </a14:m>
                <a:r>
                  <a:rPr lang="el-GR" dirty="0"/>
                  <a:t/>
                </a:r>
                <a:br>
                  <a:rPr lang="el-GR" dirty="0"/>
                </a:br>
                <a:r>
                  <a:rPr lang="en-US" dirty="0"/>
                  <a:t/>
                </a:r>
                <a:br>
                  <a:rPr lang="en-US" dirty="0"/>
                </a:br>
                <a:r>
                  <a:rPr lang="el-GR" dirty="0"/>
                  <a:t>όπου η σταθερά </a:t>
                </a:r>
                <a14:m>
                  <m:oMath xmlns:m="http://schemas.openxmlformats.org/officeDocument/2006/math">
                    <m:sSub>
                      <m:sSubPr>
                        <m:ctrlPr>
                          <a:rPr lang="el-GR"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𝑠</m:t>
                        </m:r>
                      </m:sub>
                    </m:sSub>
                  </m:oMath>
                </a14:m>
                <a:r>
                  <a:rPr lang="el-GR" dirty="0"/>
                  <a:t> λέγεται </a:t>
                </a:r>
                <a:r>
                  <a:rPr lang="el-GR" b="1" dirty="0"/>
                  <a:t>συντελεστής στατικής τριβής</a:t>
                </a:r>
                <a:r>
                  <a:rPr lang="el-GR" dirty="0"/>
                  <a:t>, και </a:t>
                </a:r>
                <a14:m>
                  <m:oMath xmlns:m="http://schemas.openxmlformats.org/officeDocument/2006/math">
                    <m:r>
                      <a:rPr lang="en-US" i="1">
                        <a:latin typeface="Cambria Math" panose="02040503050406030204" pitchFamily="18" charset="0"/>
                        <a:ea typeface="Cambria Math" panose="02040503050406030204" pitchFamily="18" charset="0"/>
                      </a:rPr>
                      <m:t>𝑛</m:t>
                    </m:r>
                  </m:oMath>
                </a14:m>
                <a:r>
                  <a:rPr lang="el-GR" b="1" dirty="0"/>
                  <a:t> </a:t>
                </a:r>
                <a:r>
                  <a:rPr lang="el-GR" dirty="0"/>
                  <a:t>είναι το μέτρο της δύναμης που ασκείται από την ακίνητη επιφάνεια στην προς κίνηση επιφάνεια (από το έδαφος στον κάδο)</a:t>
                </a:r>
              </a:p>
              <a:p>
                <a:pPr lvl="1"/>
                <a:r>
                  <a:rPr lang="el-GR" dirty="0"/>
                  <a:t>Το μέτρο της δύναμης της τριβής </a:t>
                </a:r>
                <a:r>
                  <a:rPr lang="el-GR" b="1" dirty="0"/>
                  <a:t>ολίσθησης</a:t>
                </a:r>
                <a:r>
                  <a:rPr lang="el-GR" dirty="0"/>
                  <a:t> ανάμεσα σε δυο επιφάνειες ισούται με</a:t>
                </a:r>
                <a:endParaRPr lang="en-US" dirty="0"/>
              </a:p>
              <a:p>
                <a:pPr marL="365760" lvl="1" indent="0">
                  <a:buNone/>
                </a:pPr>
                <a:r>
                  <a:rPr lang="en-US" dirty="0"/>
                  <a:t/>
                </a:r>
                <a:br>
                  <a:rPr lang="en-US" dirty="0"/>
                </a:br>
                <a:r>
                  <a:rPr lang="en-US" dirty="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𝜇</m:t>
                        </m:r>
                      </m:e>
                      <m:sub>
                        <m:r>
                          <a:rPr lang="en-US" b="0" i="1" smtClean="0">
                            <a:latin typeface="Cambria Math" panose="02040503050406030204" pitchFamily="18" charset="0"/>
                          </a:rPr>
                          <m:t>𝑘</m:t>
                        </m:r>
                      </m:sub>
                    </m:sSub>
                    <m:r>
                      <a:rPr lang="en-US" b="0" i="1" smtClean="0">
                        <a:latin typeface="Cambria Math" panose="02040503050406030204" pitchFamily="18" charset="0"/>
                      </a:rPr>
                      <m:t>𝑛</m:t>
                    </m:r>
                  </m:oMath>
                </a14:m>
                <a:r>
                  <a:rPr lang="en-US" dirty="0"/>
                  <a:t/>
                </a:r>
                <a:br>
                  <a:rPr lang="en-US" dirty="0"/>
                </a:br>
                <a:endParaRPr lang="en-US" dirty="0"/>
              </a:p>
              <a:p>
                <a:pPr marL="365760" lvl="1" indent="0">
                  <a:buNone/>
                </a:pPr>
                <a:r>
                  <a:rPr lang="el-GR" dirty="0"/>
                  <a:t>όπου η σταθερά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𝜇</m:t>
                        </m:r>
                      </m:e>
                      <m:sub>
                        <m:r>
                          <a:rPr lang="en-US" i="1">
                            <a:latin typeface="Cambria Math" panose="02040503050406030204" pitchFamily="18" charset="0"/>
                          </a:rPr>
                          <m:t>𝑘</m:t>
                        </m:r>
                      </m:sub>
                    </m:sSub>
                  </m:oMath>
                </a14:m>
                <a:r>
                  <a:rPr lang="el-GR" dirty="0"/>
                  <a:t> λέγεται </a:t>
                </a:r>
                <a:r>
                  <a:rPr lang="el-GR" b="1" dirty="0"/>
                  <a:t>συντελεστής τριβής ολίσθησης</a:t>
                </a:r>
                <a:r>
                  <a:rPr lang="el-GR" dirty="0"/>
                  <a:t>. </a:t>
                </a:r>
              </a:p>
              <a:p>
                <a:pPr lvl="1"/>
                <a:r>
                  <a:rPr lang="el-GR" dirty="0"/>
                  <a:t>Οι συντελεστές αυτοί θα θεωρούνται σταθεροί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a:blip r:embed="rId3"/>
                <a:stretch>
                  <a:fillRect t="-1529" b="-1647"/>
                </a:stretch>
              </a:blipFill>
            </p:spPr>
            <p:txBody>
              <a:bodyPr/>
              <a:lstStyle/>
              <a:p>
                <a:r>
                  <a:rPr lang="en-US">
                    <a:noFill/>
                  </a:rPr>
                  <a:t> </a:t>
                </a:r>
              </a:p>
            </p:txBody>
          </p:sp>
        </mc:Fallback>
      </mc:AlternateContent>
      <p:sp>
        <p:nvSpPr>
          <p:cNvPr id="5" name="Horizontal Scroll 4"/>
          <p:cNvSpPr/>
          <p:nvPr/>
        </p:nvSpPr>
        <p:spPr>
          <a:xfrm>
            <a:off x="5638800" y="4724400"/>
            <a:ext cx="2971799" cy="990600"/>
          </a:xfrm>
          <a:prstGeom prst="horizontalScroll">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Οι εξισώσεις αυτές ΔΕΝ είναι διανυσματικές!!</a:t>
            </a:r>
          </a:p>
        </p:txBody>
      </p:sp>
    </p:spTree>
    <p:extLst>
      <p:ext uri="{BB962C8B-B14F-4D97-AF65-F5344CB8AC3E}">
        <p14:creationId xmlns:p14="http://schemas.microsoft.com/office/powerpoint/2010/main" val="29762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567108" cy="4635040"/>
          </a:xfrm>
        </p:spPr>
        <p:txBody>
          <a:bodyPr/>
          <a:lstStyle/>
          <a:p>
            <a:r>
              <a:rPr lang="el-GR" dirty="0"/>
              <a:t>Οι τιμές των συντελεστών εξαρτώνται από το είδος της επιφάνειας</a:t>
            </a:r>
          </a:p>
          <a:p>
            <a:r>
              <a:rPr lang="el-GR" dirty="0"/>
              <a:t>Η </a:t>
            </a:r>
            <a:r>
              <a:rPr lang="el-GR" b="1" dirty="0"/>
              <a:t>διεύθυνση</a:t>
            </a:r>
            <a:r>
              <a:rPr lang="el-GR" dirty="0"/>
              <a:t> της δύναμης τριβής είναι πάντα </a:t>
            </a:r>
            <a:r>
              <a:rPr lang="el-GR" b="1" dirty="0"/>
              <a:t>παράλληλη</a:t>
            </a:r>
            <a:r>
              <a:rPr lang="el-GR" dirty="0"/>
              <a:t> </a:t>
            </a:r>
            <a:r>
              <a:rPr lang="el-GR" b="1" dirty="0"/>
              <a:t>με την επιφάνεια </a:t>
            </a:r>
            <a:r>
              <a:rPr lang="el-GR" dirty="0"/>
              <a:t>στην οποία εφάπτεται το σώμα, και η </a:t>
            </a:r>
            <a:r>
              <a:rPr lang="el-GR" b="1" dirty="0"/>
              <a:t>φορά</a:t>
            </a:r>
            <a:r>
              <a:rPr lang="el-GR" dirty="0"/>
              <a:t> της πάντα </a:t>
            </a:r>
            <a:r>
              <a:rPr lang="el-GR" b="1" dirty="0"/>
              <a:t>αντίθετη</a:t>
            </a:r>
            <a:r>
              <a:rPr lang="el-GR" dirty="0"/>
              <a:t> στην κίνηση (ή στην προσπάθεια κίνησης) σε σχέση με την επιφάνεια</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869267"/>
            <a:ext cx="5638801" cy="258994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202640" y="4923000"/>
              <a:ext cx="17640" cy="5760"/>
            </p14:xfrm>
          </p:contentPart>
        </mc:Choice>
        <mc:Fallback xmlns="">
          <p:pic>
            <p:nvPicPr>
              <p:cNvPr id="5" name="Ink 4"/>
              <p:cNvPicPr/>
              <p:nvPr/>
            </p:nvPicPr>
            <p:blipFill>
              <a:blip r:embed="rId4"/>
              <a:stretch>
                <a:fillRect/>
              </a:stretch>
            </p:blipFill>
            <p:spPr>
              <a:xfrm>
                <a:off x="4196160" y="4916520"/>
                <a:ext cx="30960" cy="19440"/>
              </a:xfrm>
              <a:prstGeom prst="rect">
                <a:avLst/>
              </a:prstGeom>
            </p:spPr>
          </p:pic>
        </mc:Fallback>
      </mc:AlternateContent>
    </p:spTree>
    <p:extLst>
      <p:ext uri="{BB962C8B-B14F-4D97-AF65-F5344CB8AC3E}">
        <p14:creationId xmlns:p14="http://schemas.microsoft.com/office/powerpoint/2010/main" val="381811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881774" cy="4558840"/>
              </a:xfrm>
            </p:spPr>
            <p:txBody>
              <a:bodyPr/>
              <a:lstStyle/>
              <a:p>
                <a:r>
                  <a:rPr lang="el-GR" b="1" u="sng" dirty="0"/>
                  <a:t>Παράδειγμα:</a:t>
                </a:r>
              </a:p>
              <a:p>
                <a:r>
                  <a:rPr lang="el-GR" sz="2000" dirty="0"/>
                  <a:t>Όταν οι τροχοί ενός αυτοκινήτου «κλειδώνουν» (σταματούν να γυρίζουν) εξ’ αιτίας ενός απότομου φρεναρίσματος, το αυτοκίνητο ολισθαίνει στο δρόμο και «αποτυπώνει» στο οδόστρωμα ίχνη από τα ελαστικά του. Το ρεκόρ για τα μεγαλύτερα σε μήκος ίχνη ελαστικών σε δημόσιο δρόμο έγινε το 1960 στην Αγγλία – το μήκος του ίχνους ήταν 290 μέτρα! Υποθέτοντας ότι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=0.6</m:t>
                    </m:r>
                  </m:oMath>
                </a14:m>
                <a:r>
                  <a:rPr lang="en-US" sz="2000" dirty="0"/>
                  <a:t> </a:t>
                </a:r>
                <a:r>
                  <a:rPr lang="el-GR" sz="2000" dirty="0"/>
                  <a:t>μεταξύ οδοστρώματος και ελαστικών, και ότι το αυτοκίνητο επιταχυνόταν σταθερά κατά το φρενάρισμα, πόσο γρήγορα έτρεχε το αυτοκίνητο ακριβώς όταν «κλείδωσαν» οι τροχοί του;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881774" cy="4558840"/>
              </a:xfrm>
              <a:blipFill>
                <a:blip r:embed="rId2"/>
                <a:stretch>
                  <a:fillRect t="-1070" r="-696"/>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1600200" y="4572000"/>
            <a:ext cx="7019925" cy="19431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2768760" y="4890600"/>
              <a:ext cx="4561920" cy="208800"/>
            </p14:xfrm>
          </p:contentPart>
        </mc:Choice>
        <mc:Fallback xmlns="">
          <p:pic>
            <p:nvPicPr>
              <p:cNvPr id="4" name="Ink 3"/>
              <p:cNvPicPr/>
              <p:nvPr/>
            </p:nvPicPr>
            <p:blipFill>
              <a:blip r:embed="rId5"/>
              <a:stretch>
                <a:fillRect/>
              </a:stretch>
            </p:blipFill>
            <p:spPr>
              <a:xfrm>
                <a:off x="2760120" y="4881600"/>
                <a:ext cx="4581360" cy="226800"/>
              </a:xfrm>
              <a:prstGeom prst="rect">
                <a:avLst/>
              </a:prstGeom>
            </p:spPr>
          </p:pic>
        </mc:Fallback>
      </mc:AlternateContent>
    </p:spTree>
    <p:extLst>
      <p:ext uri="{BB962C8B-B14F-4D97-AF65-F5344CB8AC3E}">
        <p14:creationId xmlns:p14="http://schemas.microsoft.com/office/powerpoint/2010/main" val="505400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881774" cy="4558840"/>
          </a:xfrm>
        </p:spPr>
        <p:txBody>
          <a:bodyPr/>
          <a:lstStyle/>
          <a:p>
            <a:r>
              <a:rPr lang="el-GR" b="1" u="sng" dirty="0"/>
              <a:t>Παράδειγμα – Λύση:</a:t>
            </a:r>
            <a:r>
              <a:rPr lang="el-GR" b="1" dirty="0"/>
              <a:t> </a:t>
            </a:r>
          </a:p>
        </p:txBody>
      </p:sp>
      <p:pic>
        <p:nvPicPr>
          <p:cNvPr id="6" name="Picture 5"/>
          <p:cNvPicPr>
            <a:picLocks noChangeAspect="1"/>
          </p:cNvPicPr>
          <p:nvPr/>
        </p:nvPicPr>
        <p:blipFill rotWithShape="1">
          <a:blip r:embed="rId2"/>
          <a:srcRect l="3256" t="16679"/>
          <a:stretch/>
        </p:blipFill>
        <p:spPr>
          <a:xfrm>
            <a:off x="4343400" y="1290914"/>
            <a:ext cx="4276725" cy="101955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14880" y="713520"/>
              <a:ext cx="8341200" cy="5681520"/>
            </p14:xfrm>
          </p:contentPart>
        </mc:Choice>
        <mc:Fallback xmlns="">
          <p:pic>
            <p:nvPicPr>
              <p:cNvPr id="4" name="Ink 3"/>
              <p:cNvPicPr/>
              <p:nvPr/>
            </p:nvPicPr>
            <p:blipFill>
              <a:blip r:embed="rId4"/>
              <a:stretch>
                <a:fillRect/>
              </a:stretch>
            </p:blipFill>
            <p:spPr>
              <a:xfrm>
                <a:off x="607680" y="704880"/>
                <a:ext cx="8355960" cy="569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10480" y="3948480"/>
              <a:ext cx="4365720" cy="2463840"/>
            </p14:xfrm>
          </p:contentPart>
        </mc:Choice>
        <mc:Fallback xmlns="">
          <p:pic>
            <p:nvPicPr>
              <p:cNvPr id="5" name="Ink 4"/>
              <p:cNvPicPr/>
              <p:nvPr/>
            </p:nvPicPr>
            <p:blipFill>
              <a:blip r:embed="rId6"/>
              <a:stretch>
                <a:fillRect/>
              </a:stretch>
            </p:blipFill>
            <p:spPr>
              <a:xfrm>
                <a:off x="501840" y="3940560"/>
                <a:ext cx="4380480" cy="2480760"/>
              </a:xfrm>
              <a:prstGeom prst="rect">
                <a:avLst/>
              </a:prstGeom>
            </p:spPr>
          </p:pic>
        </mc:Fallback>
      </mc:AlternateContent>
      <p:sp>
        <p:nvSpPr>
          <p:cNvPr id="9" name="Rectangle 8"/>
          <p:cNvSpPr/>
          <p:nvPr/>
        </p:nvSpPr>
        <p:spPr>
          <a:xfrm>
            <a:off x="510480" y="5638800"/>
            <a:ext cx="25152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484191" y="5554919"/>
            <a:ext cx="403920" cy="161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rgbClr val="7030A0"/>
                </a:solidFill>
              </a:rPr>
              <a:t>α</a:t>
            </a:r>
            <a:r>
              <a:rPr lang="en-US" sz="1600" baseline="-25000" dirty="0" smtClean="0">
                <a:solidFill>
                  <a:srgbClr val="7030A0"/>
                </a:solidFill>
              </a:rPr>
              <a:t>x</a:t>
            </a:r>
            <a:endParaRPr lang="el-GR" sz="1600" baseline="-25000" dirty="0">
              <a:solidFill>
                <a:srgbClr val="7030A0"/>
              </a:solidFill>
            </a:endParaRPr>
          </a:p>
        </p:txBody>
      </p:sp>
    </p:spTree>
    <p:extLst>
      <p:ext uri="{BB962C8B-B14F-4D97-AF65-F5344CB8AC3E}">
        <p14:creationId xmlns:p14="http://schemas.microsoft.com/office/powerpoint/2010/main" val="177474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881774" cy="4558840"/>
          </a:xfrm>
        </p:spPr>
        <p:txBody>
          <a:bodyPr/>
          <a:lstStyle/>
          <a:p>
            <a:r>
              <a:rPr lang="el-GR" b="1" u="sng" dirty="0"/>
              <a:t>Παράδειγμα – Λύση:</a:t>
            </a:r>
            <a:r>
              <a:rPr lang="el-GR" b="1" dirty="0"/>
              <a:t> </a:t>
            </a:r>
          </a:p>
        </p:txBody>
      </p:sp>
      <p:pic>
        <p:nvPicPr>
          <p:cNvPr id="6" name="Picture 5"/>
          <p:cNvPicPr>
            <a:picLocks noChangeAspect="1"/>
          </p:cNvPicPr>
          <p:nvPr/>
        </p:nvPicPr>
        <p:blipFill rotWithShape="1">
          <a:blip r:embed="rId2"/>
          <a:srcRect l="3256" t="16679"/>
          <a:stretch/>
        </p:blipFill>
        <p:spPr>
          <a:xfrm>
            <a:off x="4343400" y="1290914"/>
            <a:ext cx="4276725" cy="101955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24600" y="622800"/>
              <a:ext cx="8345520" cy="5892840"/>
            </p14:xfrm>
          </p:contentPart>
        </mc:Choice>
        <mc:Fallback xmlns="">
          <p:pic>
            <p:nvPicPr>
              <p:cNvPr id="4" name="Ink 3"/>
              <p:cNvPicPr/>
              <p:nvPr/>
            </p:nvPicPr>
            <p:blipFill>
              <a:blip r:embed="rId4"/>
              <a:stretch>
                <a:fillRect/>
              </a:stretch>
            </p:blipFill>
            <p:spPr>
              <a:xfrm>
                <a:off x="619200" y="612000"/>
                <a:ext cx="8359200" cy="5914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3677400" y="5452560"/>
              <a:ext cx="2486880" cy="1074960"/>
            </p14:xfrm>
          </p:contentPart>
        </mc:Choice>
        <mc:Fallback xmlns="">
          <p:pic>
            <p:nvPicPr>
              <p:cNvPr id="5" name="Ink 4"/>
              <p:cNvPicPr/>
              <p:nvPr/>
            </p:nvPicPr>
            <p:blipFill>
              <a:blip r:embed="rId6"/>
              <a:stretch>
                <a:fillRect/>
              </a:stretch>
            </p:blipFill>
            <p:spPr>
              <a:xfrm>
                <a:off x="3668040" y="5444280"/>
                <a:ext cx="2505240" cy="1091520"/>
              </a:xfrm>
              <a:prstGeom prst="rect">
                <a:avLst/>
              </a:prstGeom>
            </p:spPr>
          </p:pic>
        </mc:Fallback>
      </mc:AlternateContent>
    </p:spTree>
    <p:extLst>
      <p:ext uri="{BB962C8B-B14F-4D97-AF65-F5344CB8AC3E}">
        <p14:creationId xmlns:p14="http://schemas.microsoft.com/office/powerpoint/2010/main" val="1622156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881774" cy="4558840"/>
          </a:xfrm>
        </p:spPr>
        <p:txBody>
          <a:bodyPr/>
          <a:lstStyle/>
          <a:p>
            <a:r>
              <a:rPr lang="el-GR" b="1" u="sng" dirty="0"/>
              <a:t>Παράδειγμα – Λύση:</a:t>
            </a:r>
            <a:r>
              <a:rPr lang="el-GR" b="1" dirty="0"/>
              <a:t> </a:t>
            </a:r>
          </a:p>
        </p:txBody>
      </p:sp>
      <p:pic>
        <p:nvPicPr>
          <p:cNvPr id="6" name="Picture 5"/>
          <p:cNvPicPr>
            <a:picLocks noChangeAspect="1"/>
          </p:cNvPicPr>
          <p:nvPr/>
        </p:nvPicPr>
        <p:blipFill rotWithShape="1">
          <a:blip r:embed="rId2"/>
          <a:srcRect l="3256" t="16679"/>
          <a:stretch/>
        </p:blipFill>
        <p:spPr>
          <a:xfrm>
            <a:off x="4343400" y="1290914"/>
            <a:ext cx="4276725" cy="101955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35040" y="760680"/>
              <a:ext cx="7623000" cy="2654640"/>
            </p14:xfrm>
          </p:contentPart>
        </mc:Choice>
        <mc:Fallback xmlns="">
          <p:pic>
            <p:nvPicPr>
              <p:cNvPr id="4" name="Ink 3"/>
              <p:cNvPicPr/>
              <p:nvPr/>
            </p:nvPicPr>
            <p:blipFill>
              <a:blip r:embed="rId4"/>
              <a:stretch>
                <a:fillRect/>
              </a:stretch>
            </p:blipFill>
            <p:spPr>
              <a:xfrm>
                <a:off x="627120" y="751680"/>
                <a:ext cx="7639560" cy="2671920"/>
              </a:xfrm>
              <a:prstGeom prst="rect">
                <a:avLst/>
              </a:prstGeom>
            </p:spPr>
          </p:pic>
        </mc:Fallback>
      </mc:AlternateContent>
    </p:spTree>
    <p:extLst>
      <p:ext uri="{BB962C8B-B14F-4D97-AF65-F5344CB8AC3E}">
        <p14:creationId xmlns:p14="http://schemas.microsoft.com/office/powerpoint/2010/main" val="682800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p>
          <a:p>
            <a:endParaRPr lang="el-GR" dirty="0"/>
          </a:p>
          <a:p>
            <a:r>
              <a:rPr lang="el-GR" b="1" dirty="0">
                <a:effectLst>
                  <a:outerShdw blurRad="38100" dist="38100" dir="2700000" algn="tl">
                    <a:srgbClr val="000000">
                      <a:alpha val="43137"/>
                    </a:srgbClr>
                  </a:outerShdw>
                </a:effectLst>
              </a:rPr>
              <a:t>Οι Νόμοι της Κίνησης</a:t>
            </a:r>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latin typeface="Cambria" panose="02040503050406030204" pitchFamily="18" charset="0"/>
              </a:rPr>
              <a:t>Εικόνα:</a:t>
            </a:r>
            <a:r>
              <a:rPr lang="en-US" sz="1050" dirty="0">
                <a:latin typeface="Cambria" panose="02040503050406030204" pitchFamily="18" charset="0"/>
              </a:rPr>
              <a:t> Isaac Newton: </a:t>
            </a:r>
            <a:r>
              <a:rPr lang="el-GR" sz="1050" dirty="0">
                <a:latin typeface="Cambria" panose="02040503050406030204" pitchFamily="18" charset="0"/>
              </a:rPr>
              <a:t>Θεωρείται πατέρας της Κλασικής Φυσικής, καθώς ξεκινώντας από τις παρατηρήσεις του Γαλιλαίου αλλά και τους νόμους του </a:t>
            </a:r>
            <a:r>
              <a:rPr lang="el-GR" sz="1050" dirty="0" err="1">
                <a:latin typeface="Cambria" panose="02040503050406030204" pitchFamily="18" charset="0"/>
              </a:rPr>
              <a:t>Κέπλερ</a:t>
            </a:r>
            <a:r>
              <a:rPr lang="el-GR" sz="1050" dirty="0">
                <a:latin typeface="Cambria" panose="02040503050406030204" pitchFamily="18" charset="0"/>
              </a:rPr>
              <a:t> για την κίνηση των πλανητών διατύπωσε τους τρεις μνημειώδεις νόμους της κίνησης και τον περισπούδαστο «νόμο της βαρύτητας»</a:t>
            </a:r>
            <a:endParaRPr lang="en-US" sz="1050"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2"/>
            <a:ext cx="3581400" cy="3804139"/>
          </a:xfrm>
          <a:prstGeom prst="rect">
            <a:avLst/>
          </a:prstGeom>
          <a:ln>
            <a:noFill/>
          </a:ln>
          <a:effectLst>
            <a:softEdge rad="112500"/>
          </a:effectLst>
        </p:spPr>
      </p:pic>
    </p:spTree>
    <p:extLst>
      <p:ext uri="{BB962C8B-B14F-4D97-AF65-F5344CB8AC3E}">
        <p14:creationId xmlns:p14="http://schemas.microsoft.com/office/powerpoint/2010/main" val="407521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Διάλεξης</a:t>
            </a:r>
          </a:p>
        </p:txBody>
      </p:sp>
    </p:spTree>
    <p:extLst>
      <p:ext uri="{BB962C8B-B14F-4D97-AF65-F5344CB8AC3E}">
        <p14:creationId xmlns:p14="http://schemas.microsoft.com/office/powerpoint/2010/main" val="623983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0" y="1853292"/>
            <a:ext cx="7872249" cy="4547508"/>
          </a:xfrm>
        </p:spPr>
        <p:txBody>
          <a:bodyPr>
            <a:normAutofit/>
          </a:bodyPr>
          <a:lstStyle/>
          <a:p>
            <a:r>
              <a:rPr lang="el-GR" dirty="0"/>
              <a:t>Ως τώρα, μελετήσαμε κινήσεις σωματιδίων</a:t>
            </a:r>
          </a:p>
          <a:p>
            <a:pPr lvl="1"/>
            <a:endParaRPr lang="en-US" dirty="0"/>
          </a:p>
          <a:p>
            <a:pPr lvl="1"/>
            <a:r>
              <a:rPr lang="el-GR" dirty="0"/>
              <a:t>Ορίσαμε θέση, μετατόπιση, ταχύτητες, επιταχύνσεις…</a:t>
            </a:r>
          </a:p>
          <a:p>
            <a:pPr lvl="1"/>
            <a:r>
              <a:rPr lang="el-GR" dirty="0"/>
              <a:t>…καθώς και </a:t>
            </a:r>
            <a:r>
              <a:rPr lang="el-GR" b="1" dirty="0"/>
              <a:t>μοντέλα κίνησης </a:t>
            </a:r>
            <a:r>
              <a:rPr lang="el-GR" dirty="0"/>
              <a:t>με τα οποία μπορούμε να περιγράψουμε πραγματικά φαινόμενα</a:t>
            </a:r>
            <a:endParaRPr lang="en-US" dirty="0"/>
          </a:p>
          <a:p>
            <a:pPr lvl="2"/>
            <a:r>
              <a:rPr lang="el-GR" dirty="0"/>
              <a:t>Κίνηση υπό μηδενική ή μη-μηδενική, σταθερή, επιτάχυνση</a:t>
            </a:r>
          </a:p>
          <a:p>
            <a:pPr lvl="1"/>
            <a:endParaRPr lang="el-GR" dirty="0"/>
          </a:p>
          <a:p>
            <a:pPr lvl="1"/>
            <a:r>
              <a:rPr lang="el-GR" dirty="0"/>
              <a:t>Δεν μας ενδιέφερε η </a:t>
            </a:r>
            <a:r>
              <a:rPr lang="el-GR" b="1" dirty="0"/>
              <a:t>αιτία</a:t>
            </a:r>
            <a:r>
              <a:rPr lang="el-GR" dirty="0"/>
              <a:t> της κίνησης</a:t>
            </a:r>
          </a:p>
          <a:p>
            <a:pPr marL="365760" lvl="1" indent="0">
              <a:buNone/>
            </a:pPr>
            <a:endParaRPr lang="el-GR" dirty="0"/>
          </a:p>
          <a:p>
            <a:pPr lvl="1"/>
            <a:endParaRPr lang="el-GR" dirty="0"/>
          </a:p>
          <a:p>
            <a:r>
              <a:rPr lang="el-GR" dirty="0"/>
              <a:t>Καιρός να τη μελετήσουμε κι αυτή! </a:t>
            </a:r>
            <a:r>
              <a:rPr lang="el-GR" dirty="0">
                <a:sym typeface="Wingdings" panose="05000000000000000000" pitchFamily="2" charset="2"/>
              </a:rPr>
              <a:t></a:t>
            </a:r>
          </a:p>
          <a:p>
            <a:endParaRPr lang="el-GR" dirty="0">
              <a:sym typeface="Wingdings" panose="05000000000000000000" pitchFamily="2" charset="2"/>
            </a:endParaRPr>
          </a:p>
        </p:txBody>
      </p:sp>
    </p:spTree>
    <p:extLst>
      <p:ext uri="{BB962C8B-B14F-4D97-AF65-F5344CB8AC3E}">
        <p14:creationId xmlns:p14="http://schemas.microsoft.com/office/powerpoint/2010/main" val="261261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853292"/>
                <a:ext cx="7567108" cy="4153348"/>
              </a:xfrm>
            </p:spPr>
            <p:txBody>
              <a:bodyPr/>
              <a:lstStyle/>
              <a:p>
                <a:r>
                  <a:rPr lang="el-GR" b="1" dirty="0">
                    <a:sym typeface="Wingdings" panose="05000000000000000000" pitchFamily="2" charset="2"/>
                  </a:rPr>
                  <a:t>Ερωτήματα</a:t>
                </a:r>
              </a:p>
              <a:p>
                <a:pPr lvl="1"/>
                <a:r>
                  <a:rPr lang="el-GR" dirty="0">
                    <a:sym typeface="Wingdings" panose="05000000000000000000" pitchFamily="2" charset="2"/>
                  </a:rPr>
                  <a:t>Γιατί μεταβάλλεται η κίνηση ενός αντικειμένου;</a:t>
                </a:r>
              </a:p>
              <a:p>
                <a:pPr lvl="1"/>
                <a:r>
                  <a:rPr lang="el-GR" dirty="0">
                    <a:sym typeface="Wingdings" panose="05000000000000000000" pitchFamily="2" charset="2"/>
                  </a:rPr>
                  <a:t>Τι προκαλεί την κίνηση ή την ακινησία του;</a:t>
                </a:r>
              </a:p>
              <a:p>
                <a:pPr lvl="1"/>
                <a:r>
                  <a:rPr lang="el-GR" dirty="0">
                    <a:sym typeface="Wingdings" panose="05000000000000000000" pitchFamily="2" charset="2"/>
                  </a:rPr>
                  <a:t>Γιατί είναι πιο εύκολο να κινήσουμε ένα </a:t>
                </a:r>
                <a:r>
                  <a:rPr lang="en-US" dirty="0">
                    <a:sym typeface="Wingdings" panose="05000000000000000000" pitchFamily="2" charset="2"/>
                  </a:rPr>
                  <a:t>“</a:t>
                </a:r>
                <a:r>
                  <a:rPr lang="el-GR" dirty="0">
                    <a:sym typeface="Wingdings" panose="05000000000000000000" pitchFamily="2" charset="2"/>
                  </a:rPr>
                  <a:t>μικρό</a:t>
                </a:r>
                <a:r>
                  <a:rPr lang="en-US" dirty="0">
                    <a:sym typeface="Wingdings" panose="05000000000000000000" pitchFamily="2" charset="2"/>
                  </a:rPr>
                  <a:t>”</a:t>
                </a:r>
                <a:r>
                  <a:rPr lang="el-GR" dirty="0">
                    <a:sym typeface="Wingdings" panose="05000000000000000000" pitchFamily="2" charset="2"/>
                  </a:rPr>
                  <a:t> από ένα </a:t>
                </a:r>
                <a:r>
                  <a:rPr lang="en-US" dirty="0">
                    <a:sym typeface="Wingdings" panose="05000000000000000000" pitchFamily="2" charset="2"/>
                  </a:rPr>
                  <a:t>“</a:t>
                </a:r>
                <a:r>
                  <a:rPr lang="el-GR" dirty="0">
                    <a:sym typeface="Wingdings" panose="05000000000000000000" pitchFamily="2" charset="2"/>
                  </a:rPr>
                  <a:t>μεγάλο</a:t>
                </a:r>
                <a:r>
                  <a:rPr lang="en-US" dirty="0">
                    <a:sym typeface="Wingdings" panose="05000000000000000000" pitchFamily="2" charset="2"/>
                  </a:rPr>
                  <a:t>”</a:t>
                </a:r>
                <a:r>
                  <a:rPr lang="el-GR" dirty="0">
                    <a:sym typeface="Wingdings" panose="05000000000000000000" pitchFamily="2" charset="2"/>
                  </a:rPr>
                  <a:t> αντικείμενο;</a:t>
                </a:r>
              </a:p>
              <a:p>
                <a:pPr lvl="1"/>
                <a:endParaRPr lang="el-GR" dirty="0">
                  <a:sym typeface="Wingdings" panose="05000000000000000000" pitchFamily="2" charset="2"/>
                </a:endParaRPr>
              </a:p>
              <a:p>
                <a:r>
                  <a:rPr lang="el-GR" dirty="0">
                    <a:sym typeface="Wingdings" panose="05000000000000000000" pitchFamily="2" charset="2"/>
                  </a:rPr>
                  <a:t>«Κλειδιά» για τις απαντήσεις</a:t>
                </a:r>
                <a:endParaRPr lang="el-GR" dirty="0"/>
              </a:p>
              <a:p>
                <a:pPr lvl="1"/>
                <a:r>
                  <a:rPr lang="el-GR" b="1" dirty="0"/>
                  <a:t>Δύναμη (</a:t>
                </a:r>
                <a:r>
                  <a:rPr lang="en-US" b="1" dirty="0"/>
                  <a:t>Force – </a:t>
                </a:r>
                <a14:m>
                  <m:oMath xmlns:m="http://schemas.openxmlformats.org/officeDocument/2006/math">
                    <m:r>
                      <a:rPr lang="en-US" b="1" i="1" dirty="0" smtClean="0">
                        <a:latin typeface="Cambria Math" panose="02040503050406030204" pitchFamily="18" charset="0"/>
                      </a:rPr>
                      <m:t>𝑭</m:t>
                    </m:r>
                  </m:oMath>
                </a14:m>
                <a:r>
                  <a:rPr lang="en-US" b="1" dirty="0"/>
                  <a:t>)</a:t>
                </a:r>
                <a:r>
                  <a:rPr lang="el-GR" dirty="0"/>
                  <a:t> που </a:t>
                </a:r>
                <a:r>
                  <a:rPr lang="el-GR" u="sng" dirty="0"/>
                  <a:t>ασκείται</a:t>
                </a:r>
                <a:r>
                  <a:rPr lang="el-GR" dirty="0"/>
                  <a:t> στο αντικείμενο</a:t>
                </a:r>
              </a:p>
              <a:p>
                <a:pPr lvl="1"/>
                <a:r>
                  <a:rPr lang="el-GR" b="1" dirty="0"/>
                  <a:t>Μάζα</a:t>
                </a:r>
                <a:r>
                  <a:rPr lang="en-US" b="1" dirty="0"/>
                  <a:t> (Mass – </a:t>
                </a:r>
                <a14:m>
                  <m:oMath xmlns:m="http://schemas.openxmlformats.org/officeDocument/2006/math">
                    <m:r>
                      <a:rPr lang="en-US" b="1" i="1" dirty="0" smtClean="0">
                        <a:latin typeface="Cambria Math" panose="02040503050406030204" pitchFamily="18" charset="0"/>
                      </a:rPr>
                      <m:t>𝒎</m:t>
                    </m:r>
                  </m:oMath>
                </a14:m>
                <a:r>
                  <a:rPr lang="en-US" b="1" dirty="0"/>
                  <a:t>)</a:t>
                </a:r>
                <a:r>
                  <a:rPr lang="el-GR" dirty="0"/>
                  <a:t> του αντικειμένου</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853292"/>
                <a:ext cx="7567108" cy="4153348"/>
              </a:xfrm>
              <a:blipFill>
                <a:blip r:embed="rId2"/>
                <a:stretch>
                  <a:fillRect t="-1175"/>
                </a:stretch>
              </a:blipFill>
            </p:spPr>
            <p:txBody>
              <a:bodyPr/>
              <a:lstStyle/>
              <a:p>
                <a:r>
                  <a:rPr lang="en-US">
                    <a:noFill/>
                  </a:rPr>
                  <a:t> </a:t>
                </a:r>
              </a:p>
            </p:txBody>
          </p:sp>
        </mc:Fallback>
      </mc:AlternateContent>
    </p:spTree>
    <p:extLst>
      <p:ext uri="{BB962C8B-B14F-4D97-AF65-F5344CB8AC3E}">
        <p14:creationId xmlns:p14="http://schemas.microsoft.com/office/powerpoint/2010/main" val="126272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a:xfrm>
            <a:off x="738351" y="1371600"/>
            <a:ext cx="7872249" cy="5105400"/>
          </a:xfrm>
        </p:spPr>
        <p:txBody>
          <a:bodyPr>
            <a:normAutofit/>
          </a:bodyPr>
          <a:lstStyle/>
          <a:p>
            <a:r>
              <a:rPr lang="el-GR" b="1" dirty="0"/>
              <a:t>Δύναμη</a:t>
            </a:r>
          </a:p>
          <a:p>
            <a:pPr lvl="1"/>
            <a:r>
              <a:rPr lang="el-GR" dirty="0"/>
              <a:t>Καθημερινή εμπειρία</a:t>
            </a:r>
          </a:p>
          <a:p>
            <a:pPr lvl="2"/>
            <a:r>
              <a:rPr lang="el-GR" dirty="0"/>
              <a:t>Πέταγμα μπάλας</a:t>
            </a:r>
          </a:p>
          <a:p>
            <a:pPr lvl="2"/>
            <a:r>
              <a:rPr lang="el-GR" dirty="0"/>
              <a:t>Σπρώξιμο ντουλάπας</a:t>
            </a:r>
          </a:p>
          <a:p>
            <a:pPr lvl="2"/>
            <a:r>
              <a:rPr lang="el-GR" dirty="0"/>
              <a:t>Τράβηγμα συρταριού</a:t>
            </a:r>
          </a:p>
          <a:p>
            <a:pPr lvl="2"/>
            <a:endParaRPr lang="el-GR" dirty="0"/>
          </a:p>
          <a:p>
            <a:pPr lvl="1"/>
            <a:r>
              <a:rPr lang="el-GR" dirty="0"/>
              <a:t>Αλληλεπίδραση με αντικείμενα μέσω μυϊκής δράσης, με αποτέλεσμα την αλλαγή της κινητικής τους κατάστασης</a:t>
            </a:r>
          </a:p>
          <a:p>
            <a:pPr lvl="1"/>
            <a:endParaRPr lang="el-GR" dirty="0"/>
          </a:p>
          <a:p>
            <a:pPr lvl="1"/>
            <a:r>
              <a:rPr lang="el-GR" dirty="0"/>
              <a:t>Δεν είναι όμως πάντα απαραίτητη η πρόκληση κίνησης</a:t>
            </a:r>
          </a:p>
          <a:p>
            <a:pPr lvl="2"/>
            <a:r>
              <a:rPr lang="el-GR" dirty="0"/>
              <a:t>Βαριά μπάλα</a:t>
            </a:r>
          </a:p>
          <a:p>
            <a:pPr lvl="2"/>
            <a:r>
              <a:rPr lang="el-GR" dirty="0"/>
              <a:t>Μεγάλη ντουλάπα</a:t>
            </a:r>
          </a:p>
          <a:p>
            <a:pPr lvl="2"/>
            <a:r>
              <a:rPr lang="el-GR" dirty="0"/>
              <a:t>Κλειδωμένο συρτάρι</a:t>
            </a:r>
          </a:p>
        </p:txBody>
      </p:sp>
    </p:spTree>
    <p:extLst>
      <p:ext uri="{BB962C8B-B14F-4D97-AF65-F5344CB8AC3E}">
        <p14:creationId xmlns:p14="http://schemas.microsoft.com/office/powerpoint/2010/main" val="25999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769924"/>
            <a:ext cx="5163118" cy="2715305"/>
          </a:xfrm>
          <a:prstGeom prst="rect">
            <a:avLst/>
          </a:prstGeom>
          <a:ln>
            <a:noFill/>
          </a:ln>
          <a:effectLst>
            <a:outerShdw blurRad="292100" dist="139700" dir="2700000" algn="tl" rotWithShape="0">
              <a:srgbClr val="333333">
                <a:alpha val="65000"/>
              </a:srgbClr>
            </a:outerShdw>
          </a:effectLst>
        </p:spPr>
      </p:pic>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p:txBody>
          <a:bodyPr/>
          <a:lstStyle/>
          <a:p>
            <a:r>
              <a:rPr lang="en-US" i="1" dirty="0"/>
              <a:t>“</a:t>
            </a:r>
            <a:r>
              <a:rPr lang="el-GR" i="1" dirty="0"/>
              <a:t>Οι Δυνάμεις είναι αυτές που αλλάζουν την ταχύτητα ενός σώματος</a:t>
            </a:r>
            <a:r>
              <a:rPr lang="en-US" i="1" dirty="0"/>
              <a:t>”</a:t>
            </a:r>
            <a:r>
              <a:rPr lang="el-GR" i="1" dirty="0"/>
              <a:t> </a:t>
            </a:r>
          </a:p>
          <a:p>
            <a:pPr marL="68580" indent="0" algn="r">
              <a:buNone/>
            </a:pPr>
            <a:r>
              <a:rPr lang="el-GR" dirty="0"/>
              <a:t>(</a:t>
            </a:r>
            <a:r>
              <a:rPr lang="en-US" dirty="0"/>
              <a:t>I. Newton)</a:t>
            </a:r>
          </a:p>
          <a:p>
            <a:r>
              <a:rPr lang="el-GR" dirty="0"/>
              <a:t>Δυο κατηγορίες δυνάμεων (κλασική θεώρηση)</a:t>
            </a:r>
          </a:p>
          <a:p>
            <a:pPr lvl="1"/>
            <a:r>
              <a:rPr lang="el-GR" dirty="0"/>
              <a:t>Δυνάμεις Επαφής</a:t>
            </a:r>
          </a:p>
          <a:p>
            <a:pPr lvl="1"/>
            <a:r>
              <a:rPr lang="el-GR" dirty="0"/>
              <a:t>Δυνάμεις Πεδίου</a:t>
            </a:r>
          </a:p>
        </p:txBody>
      </p:sp>
    </p:spTree>
    <p:extLst>
      <p:ext uri="{BB962C8B-B14F-4D97-AF65-F5344CB8AC3E}">
        <p14:creationId xmlns:p14="http://schemas.microsoft.com/office/powerpoint/2010/main" val="183617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Νόμοι της Κίνησης</a:t>
            </a:r>
          </a:p>
        </p:txBody>
      </p:sp>
      <p:sp>
        <p:nvSpPr>
          <p:cNvPr id="3" name="Θέση περιεχομένου 2"/>
          <p:cNvSpPr>
            <a:spLocks noGrp="1"/>
          </p:cNvSpPr>
          <p:nvPr>
            <p:ph idx="1"/>
          </p:nvPr>
        </p:nvSpPr>
        <p:spPr/>
        <p:txBody>
          <a:bodyPr/>
          <a:lstStyle/>
          <a:p>
            <a:r>
              <a:rPr lang="el-GR" dirty="0"/>
              <a:t>Η διανυσματική φύση της Δύναμης</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565" y="1905000"/>
            <a:ext cx="6736836" cy="4572002"/>
          </a:xfrm>
          <a:prstGeom prst="rect">
            <a:avLst/>
          </a:prstGeom>
        </p:spPr>
      </p:pic>
    </p:spTree>
    <p:extLst>
      <p:ext uri="{BB962C8B-B14F-4D97-AF65-F5344CB8AC3E}">
        <p14:creationId xmlns:p14="http://schemas.microsoft.com/office/powerpoint/2010/main" val="22495177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4479</TotalTime>
  <Words>1568</Words>
  <Application>Microsoft Office PowerPoint</Application>
  <PresentationFormat>On-screen Show (4:3)</PresentationFormat>
  <Paragraphs>297</Paragraphs>
  <Slides>40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Calibri</vt:lpstr>
      <vt:lpstr>Cambria</vt:lpstr>
      <vt:lpstr>Cambria Math</vt:lpstr>
      <vt:lpstr>Wingdings</vt:lpstr>
      <vt:lpstr>Wingdings 2</vt:lpstr>
      <vt:lpstr>Theme1</vt:lpstr>
      <vt:lpstr>PowerPoint Presentation</vt:lpstr>
      <vt:lpstr>Reminder…</vt:lpstr>
      <vt:lpstr>Φυσική για Μηχανικούς</vt:lpstr>
      <vt:lpstr>Φυσική για Μηχανικούς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Τέλος Διάλεξης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547</cp:revision>
  <dcterms:created xsi:type="dcterms:W3CDTF">2006-08-16T00:00:00Z</dcterms:created>
  <dcterms:modified xsi:type="dcterms:W3CDTF">2024-10-16T10:51:37Z</dcterms:modified>
  <cp:contentStatus/>
</cp:coreProperties>
</file>